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61" r:id="rId4"/>
    <p:sldMasterId id="2147483715" r:id="rId5"/>
  </p:sldMasterIdLst>
  <p:notesMasterIdLst>
    <p:notesMasterId r:id="rId14"/>
  </p:notesMasterIdLst>
  <p:handoutMasterIdLst>
    <p:handoutMasterId r:id="rId15"/>
  </p:handoutMasterIdLst>
  <p:sldIdLst>
    <p:sldId id="390" r:id="rId6"/>
    <p:sldId id="423" r:id="rId7"/>
    <p:sldId id="425" r:id="rId8"/>
    <p:sldId id="424" r:id="rId9"/>
    <p:sldId id="426" r:id="rId10"/>
    <p:sldId id="427" r:id="rId11"/>
    <p:sldId id="428" r:id="rId12"/>
    <p:sldId id="43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9E8"/>
    <a:srgbClr val="F1EDEB"/>
    <a:srgbClr val="EEEAE9"/>
    <a:srgbClr val="535C13"/>
    <a:srgbClr val="418AB3"/>
    <a:srgbClr val="2C145C"/>
    <a:srgbClr val="A20602"/>
    <a:srgbClr val="FFFFFF"/>
    <a:srgbClr val="F0F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DB53EF-56CB-406C-8F64-8854A70E212D}" v="73" dt="2024-02-05T21:32:44.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388" autoAdjust="0"/>
  </p:normalViewPr>
  <p:slideViewPr>
    <p:cSldViewPr snapToGrid="0">
      <p:cViewPr>
        <p:scale>
          <a:sx n="59" d="100"/>
          <a:sy n="59" d="100"/>
        </p:scale>
        <p:origin x="892" y="152"/>
      </p:cViewPr>
      <p:guideLst/>
    </p:cSldViewPr>
  </p:slideViewPr>
  <p:notesTextViewPr>
    <p:cViewPr>
      <p:scale>
        <a:sx n="1" d="1"/>
        <a:sy n="1" d="1"/>
      </p:scale>
      <p:origin x="0" y="0"/>
    </p:cViewPr>
  </p:notesTextViewPr>
  <p:notesViewPr>
    <p:cSldViewPr snapToGrid="0">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nise Meeks" userId="8d8ed2e9ef24f2a0" providerId="LiveId" clId="{FADB53EF-56CB-406C-8F64-8854A70E212D}"/>
    <pc:docChg chg="undo custSel addSld delSld modSld">
      <pc:chgData name="Denise Meeks" userId="8d8ed2e9ef24f2a0" providerId="LiveId" clId="{FADB53EF-56CB-406C-8F64-8854A70E212D}" dt="2024-02-05T21:40:19.253" v="2001" actId="14100"/>
      <pc:docMkLst>
        <pc:docMk/>
      </pc:docMkLst>
      <pc:sldChg chg="modSp mod setBg">
        <pc:chgData name="Denise Meeks" userId="8d8ed2e9ef24f2a0" providerId="LiveId" clId="{FADB53EF-56CB-406C-8F64-8854A70E212D}" dt="2024-02-05T20:54:17.727" v="158"/>
        <pc:sldMkLst>
          <pc:docMk/>
          <pc:sldMk cId="2926332141" sldId="390"/>
        </pc:sldMkLst>
        <pc:spChg chg="mod">
          <ac:chgData name="Denise Meeks" userId="8d8ed2e9ef24f2a0" providerId="LiveId" clId="{FADB53EF-56CB-406C-8F64-8854A70E212D}" dt="2024-02-05T20:52:48.101" v="32" actId="1076"/>
          <ac:spMkLst>
            <pc:docMk/>
            <pc:sldMk cId="2926332141" sldId="390"/>
            <ac:spMk id="2" creationId="{108FBC78-66E7-45DE-B5B9-64E043635320}"/>
          </ac:spMkLst>
        </pc:spChg>
        <pc:spChg chg="mod">
          <ac:chgData name="Denise Meeks" userId="8d8ed2e9ef24f2a0" providerId="LiveId" clId="{FADB53EF-56CB-406C-8F64-8854A70E212D}" dt="2024-02-05T20:52:52.709" v="33" actId="1076"/>
          <ac:spMkLst>
            <pc:docMk/>
            <pc:sldMk cId="2926332141" sldId="390"/>
            <ac:spMk id="5" creationId="{FE669A56-DEF5-6757-6DF5-14892302A221}"/>
          </ac:spMkLst>
        </pc:spChg>
        <pc:picChg chg="mod">
          <ac:chgData name="Denise Meeks" userId="8d8ed2e9ef24f2a0" providerId="LiveId" clId="{FADB53EF-56CB-406C-8F64-8854A70E212D}" dt="2024-02-05T20:54:04.638" v="93" actId="14861"/>
          <ac:picMkLst>
            <pc:docMk/>
            <pc:sldMk cId="2926332141" sldId="390"/>
            <ac:picMk id="11" creationId="{C1F73E38-9072-B852-6B1C-EC2330D6F723}"/>
          </ac:picMkLst>
        </pc:picChg>
      </pc:sldChg>
      <pc:sldChg chg="modSp mod">
        <pc:chgData name="Denise Meeks" userId="8d8ed2e9ef24f2a0" providerId="LiveId" clId="{FADB53EF-56CB-406C-8F64-8854A70E212D}" dt="2024-02-05T21:35:51.491" v="1976" actId="1076"/>
        <pc:sldMkLst>
          <pc:docMk/>
          <pc:sldMk cId="3550377721" sldId="423"/>
        </pc:sldMkLst>
        <pc:spChg chg="mod">
          <ac:chgData name="Denise Meeks" userId="8d8ed2e9ef24f2a0" providerId="LiveId" clId="{FADB53EF-56CB-406C-8F64-8854A70E212D}" dt="2024-02-05T21:35:42.561" v="1974" actId="1076"/>
          <ac:spMkLst>
            <pc:docMk/>
            <pc:sldMk cId="3550377721" sldId="423"/>
            <ac:spMk id="2" creationId="{05A06B00-81F0-AB7C-411C-51E96EE95CC0}"/>
          </ac:spMkLst>
        </pc:spChg>
        <pc:spChg chg="mod">
          <ac:chgData name="Denise Meeks" userId="8d8ed2e9ef24f2a0" providerId="LiveId" clId="{FADB53EF-56CB-406C-8F64-8854A70E212D}" dt="2024-02-05T21:35:33.699" v="1972" actId="1076"/>
          <ac:spMkLst>
            <pc:docMk/>
            <pc:sldMk cId="3550377721" sldId="423"/>
            <ac:spMk id="45" creationId="{288411EC-B4A0-49C9-2A74-D96CC0128128}"/>
          </ac:spMkLst>
        </pc:spChg>
        <pc:spChg chg="mod">
          <ac:chgData name="Denise Meeks" userId="8d8ed2e9ef24f2a0" providerId="LiveId" clId="{FADB53EF-56CB-406C-8F64-8854A70E212D}" dt="2024-02-05T21:35:51.491" v="1976" actId="1076"/>
          <ac:spMkLst>
            <pc:docMk/>
            <pc:sldMk cId="3550377721" sldId="423"/>
            <ac:spMk id="47" creationId="{03092B2D-1F57-429A-330A-3946BAA456C6}"/>
          </ac:spMkLst>
        </pc:spChg>
        <pc:picChg chg="mod">
          <ac:chgData name="Denise Meeks" userId="8d8ed2e9ef24f2a0" providerId="LiveId" clId="{FADB53EF-56CB-406C-8F64-8854A70E212D}" dt="2024-02-05T21:35:47.101" v="1975" actId="1076"/>
          <ac:picMkLst>
            <pc:docMk/>
            <pc:sldMk cId="3550377721" sldId="423"/>
            <ac:picMk id="41" creationId="{3EA59B80-3BAC-5827-DE54-861E111F7D77}"/>
          </ac:picMkLst>
        </pc:picChg>
      </pc:sldChg>
      <pc:sldChg chg="modSp mod">
        <pc:chgData name="Denise Meeks" userId="8d8ed2e9ef24f2a0" providerId="LiveId" clId="{FADB53EF-56CB-406C-8F64-8854A70E212D}" dt="2024-02-05T21:36:23.936" v="1978" actId="1076"/>
        <pc:sldMkLst>
          <pc:docMk/>
          <pc:sldMk cId="2636313556" sldId="424"/>
        </pc:sldMkLst>
        <pc:spChg chg="mod">
          <ac:chgData name="Denise Meeks" userId="8d8ed2e9ef24f2a0" providerId="LiveId" clId="{FADB53EF-56CB-406C-8F64-8854A70E212D}" dt="2024-02-05T21:00:29.665" v="237" actId="255"/>
          <ac:spMkLst>
            <pc:docMk/>
            <pc:sldMk cId="2636313556" sldId="424"/>
            <ac:spMk id="2" creationId="{05A06B00-81F0-AB7C-411C-51E96EE95CC0}"/>
          </ac:spMkLst>
        </pc:spChg>
        <pc:spChg chg="mod">
          <ac:chgData name="Denise Meeks" userId="8d8ed2e9ef24f2a0" providerId="LiveId" clId="{FADB53EF-56CB-406C-8F64-8854A70E212D}" dt="2024-02-05T21:36:23.936" v="1978" actId="1076"/>
          <ac:spMkLst>
            <pc:docMk/>
            <pc:sldMk cId="2636313556" sldId="424"/>
            <ac:spMk id="9" creationId="{19FDE2DA-3BF7-3F12-B173-8D88F9477199}"/>
          </ac:spMkLst>
        </pc:spChg>
        <pc:spChg chg="mod">
          <ac:chgData name="Denise Meeks" userId="8d8ed2e9ef24f2a0" providerId="LiveId" clId="{FADB53EF-56CB-406C-8F64-8854A70E212D}" dt="2024-02-05T21:01:02.468" v="245" actId="20577"/>
          <ac:spMkLst>
            <pc:docMk/>
            <pc:sldMk cId="2636313556" sldId="424"/>
            <ac:spMk id="45" creationId="{288411EC-B4A0-49C9-2A74-D96CC0128128}"/>
          </ac:spMkLst>
        </pc:spChg>
        <pc:picChg chg="mod">
          <ac:chgData name="Denise Meeks" userId="8d8ed2e9ef24f2a0" providerId="LiveId" clId="{FADB53EF-56CB-406C-8F64-8854A70E212D}" dt="2024-02-05T21:36:18.243" v="1977" actId="1076"/>
          <ac:picMkLst>
            <pc:docMk/>
            <pc:sldMk cId="2636313556" sldId="424"/>
            <ac:picMk id="7" creationId="{79A0DD12-F059-755E-C898-85321D7CA101}"/>
          </ac:picMkLst>
        </pc:picChg>
      </pc:sldChg>
      <pc:sldChg chg="modSp mod">
        <pc:chgData name="Denise Meeks" userId="8d8ed2e9ef24f2a0" providerId="LiveId" clId="{FADB53EF-56CB-406C-8F64-8854A70E212D}" dt="2024-02-05T21:03:05.937" v="275" actId="1076"/>
        <pc:sldMkLst>
          <pc:docMk/>
          <pc:sldMk cId="3297356939" sldId="426"/>
        </pc:sldMkLst>
        <pc:spChg chg="mod">
          <ac:chgData name="Denise Meeks" userId="8d8ed2e9ef24f2a0" providerId="LiveId" clId="{FADB53EF-56CB-406C-8F64-8854A70E212D}" dt="2024-02-05T21:03:05.937" v="275" actId="1076"/>
          <ac:spMkLst>
            <pc:docMk/>
            <pc:sldMk cId="3297356939" sldId="426"/>
            <ac:spMk id="2" creationId="{05A06B00-81F0-AB7C-411C-51E96EE95CC0}"/>
          </ac:spMkLst>
        </pc:spChg>
        <pc:spChg chg="mod">
          <ac:chgData name="Denise Meeks" userId="8d8ed2e9ef24f2a0" providerId="LiveId" clId="{FADB53EF-56CB-406C-8F64-8854A70E212D}" dt="2024-02-05T21:02:23.128" v="256" actId="1076"/>
          <ac:spMkLst>
            <pc:docMk/>
            <pc:sldMk cId="3297356939" sldId="426"/>
            <ac:spMk id="9" creationId="{29FBEB2D-2821-B071-94D1-5B3CA89FADBE}"/>
          </ac:spMkLst>
        </pc:spChg>
        <pc:spChg chg="mod">
          <ac:chgData name="Denise Meeks" userId="8d8ed2e9ef24f2a0" providerId="LiveId" clId="{FADB53EF-56CB-406C-8F64-8854A70E212D}" dt="2024-02-05T21:02:57.820" v="274" actId="20577"/>
          <ac:spMkLst>
            <pc:docMk/>
            <pc:sldMk cId="3297356939" sldId="426"/>
            <ac:spMk id="45" creationId="{288411EC-B4A0-49C9-2A74-D96CC0128128}"/>
          </ac:spMkLst>
        </pc:spChg>
        <pc:picChg chg="mod">
          <ac:chgData name="Denise Meeks" userId="8d8ed2e9ef24f2a0" providerId="LiveId" clId="{FADB53EF-56CB-406C-8F64-8854A70E212D}" dt="2024-02-05T21:02:19.233" v="255" actId="1076"/>
          <ac:picMkLst>
            <pc:docMk/>
            <pc:sldMk cId="3297356939" sldId="426"/>
            <ac:picMk id="8" creationId="{D723AC8F-E682-E8CE-EA56-5D65996A911B}"/>
          </ac:picMkLst>
        </pc:picChg>
      </pc:sldChg>
      <pc:sldChg chg="modSp mod">
        <pc:chgData name="Denise Meeks" userId="8d8ed2e9ef24f2a0" providerId="LiveId" clId="{FADB53EF-56CB-406C-8F64-8854A70E212D}" dt="2024-02-05T21:03:57.342" v="281" actId="1076"/>
        <pc:sldMkLst>
          <pc:docMk/>
          <pc:sldMk cId="1893062416" sldId="427"/>
        </pc:sldMkLst>
        <pc:spChg chg="mod">
          <ac:chgData name="Denise Meeks" userId="8d8ed2e9ef24f2a0" providerId="LiveId" clId="{FADB53EF-56CB-406C-8F64-8854A70E212D}" dt="2024-02-05T21:03:57.342" v="281" actId="1076"/>
          <ac:spMkLst>
            <pc:docMk/>
            <pc:sldMk cId="1893062416" sldId="427"/>
            <ac:spMk id="45" creationId="{288411EC-B4A0-49C9-2A74-D96CC0128128}"/>
          </ac:spMkLst>
        </pc:spChg>
        <pc:spChg chg="mod">
          <ac:chgData name="Denise Meeks" userId="8d8ed2e9ef24f2a0" providerId="LiveId" clId="{FADB53EF-56CB-406C-8F64-8854A70E212D}" dt="2024-02-05T21:03:50.444" v="280" actId="20577"/>
          <ac:spMkLst>
            <pc:docMk/>
            <pc:sldMk cId="1893062416" sldId="427"/>
            <ac:spMk id="47" creationId="{03092B2D-1F57-429A-330A-3946BAA456C6}"/>
          </ac:spMkLst>
        </pc:spChg>
      </pc:sldChg>
      <pc:sldChg chg="modSp mod">
        <pc:chgData name="Denise Meeks" userId="8d8ed2e9ef24f2a0" providerId="LiveId" clId="{FADB53EF-56CB-406C-8F64-8854A70E212D}" dt="2024-02-05T21:40:07.985" v="2000" actId="1076"/>
        <pc:sldMkLst>
          <pc:docMk/>
          <pc:sldMk cId="691685121" sldId="428"/>
        </pc:sldMkLst>
        <pc:spChg chg="mod">
          <ac:chgData name="Denise Meeks" userId="8d8ed2e9ef24f2a0" providerId="LiveId" clId="{FADB53EF-56CB-406C-8F64-8854A70E212D}" dt="2024-02-05T21:40:07.985" v="2000" actId="1076"/>
          <ac:spMkLst>
            <pc:docMk/>
            <pc:sldMk cId="691685121" sldId="428"/>
            <ac:spMk id="9" creationId="{29FBEB2D-2821-B071-94D1-5B3CA89FADBE}"/>
          </ac:spMkLst>
        </pc:spChg>
        <pc:spChg chg="mod">
          <ac:chgData name="Denise Meeks" userId="8d8ed2e9ef24f2a0" providerId="LiveId" clId="{FADB53EF-56CB-406C-8F64-8854A70E212D}" dt="2024-02-05T21:38:31.830" v="1996" actId="20577"/>
          <ac:spMkLst>
            <pc:docMk/>
            <pc:sldMk cId="691685121" sldId="428"/>
            <ac:spMk id="45" creationId="{288411EC-B4A0-49C9-2A74-D96CC0128128}"/>
          </ac:spMkLst>
        </pc:spChg>
        <pc:picChg chg="mod">
          <ac:chgData name="Denise Meeks" userId="8d8ed2e9ef24f2a0" providerId="LiveId" clId="{FADB53EF-56CB-406C-8F64-8854A70E212D}" dt="2024-02-05T21:39:02.577" v="1998" actId="1076"/>
          <ac:picMkLst>
            <pc:docMk/>
            <pc:sldMk cId="691685121" sldId="428"/>
            <ac:picMk id="5" creationId="{55C2B745-0E2F-82DC-BB18-342238D2DB5B}"/>
          </ac:picMkLst>
        </pc:picChg>
      </pc:sldChg>
      <pc:sldChg chg="addSp delSp modSp add del mod modClrScheme chgLayout">
        <pc:chgData name="Denise Meeks" userId="8d8ed2e9ef24f2a0" providerId="LiveId" clId="{FADB53EF-56CB-406C-8F64-8854A70E212D}" dt="2024-02-05T21:39:53.417" v="1999" actId="47"/>
        <pc:sldMkLst>
          <pc:docMk/>
          <pc:sldMk cId="3161701539" sldId="429"/>
        </pc:sldMkLst>
        <pc:spChg chg="mod">
          <ac:chgData name="Denise Meeks" userId="8d8ed2e9ef24f2a0" providerId="LiveId" clId="{FADB53EF-56CB-406C-8F64-8854A70E212D}" dt="2024-02-05T21:29:35.433" v="1889" actId="26606"/>
          <ac:spMkLst>
            <pc:docMk/>
            <pc:sldMk cId="3161701539" sldId="429"/>
            <ac:spMk id="2" creationId="{05A06B00-81F0-AB7C-411C-51E96EE95CC0}"/>
          </ac:spMkLst>
        </pc:spChg>
        <pc:spChg chg="ord">
          <ac:chgData name="Denise Meeks" userId="8d8ed2e9ef24f2a0" providerId="LiveId" clId="{FADB53EF-56CB-406C-8F64-8854A70E212D}" dt="2024-02-05T21:29:35.433" v="1889" actId="26606"/>
          <ac:spMkLst>
            <pc:docMk/>
            <pc:sldMk cId="3161701539" sldId="429"/>
            <ac:spMk id="4" creationId="{C03EDA80-6968-DCB5-8E1C-5C8EED087514}"/>
          </ac:spMkLst>
        </pc:spChg>
        <pc:spChg chg="add del mod ord">
          <ac:chgData name="Denise Meeks" userId="8d8ed2e9ef24f2a0" providerId="LiveId" clId="{FADB53EF-56CB-406C-8F64-8854A70E212D}" dt="2024-02-05T21:29:35.433" v="1889" actId="26606"/>
          <ac:spMkLst>
            <pc:docMk/>
            <pc:sldMk cId="3161701539" sldId="429"/>
            <ac:spMk id="45" creationId="{288411EC-B4A0-49C9-2A74-D96CC0128128}"/>
          </ac:spMkLst>
        </pc:spChg>
        <pc:spChg chg="del">
          <ac:chgData name="Denise Meeks" userId="8d8ed2e9ef24f2a0" providerId="LiveId" clId="{FADB53EF-56CB-406C-8F64-8854A70E212D}" dt="2024-02-05T21:21:16.270" v="1278" actId="478"/>
          <ac:spMkLst>
            <pc:docMk/>
            <pc:sldMk cId="3161701539" sldId="429"/>
            <ac:spMk id="47" creationId="{03092B2D-1F57-429A-330A-3946BAA456C6}"/>
          </ac:spMkLst>
        </pc:spChg>
        <pc:spChg chg="add del mod">
          <ac:chgData name="Denise Meeks" userId="8d8ed2e9ef24f2a0" providerId="LiveId" clId="{FADB53EF-56CB-406C-8F64-8854A70E212D}" dt="2024-02-05T21:29:35.433" v="1889" actId="26606"/>
          <ac:spMkLst>
            <pc:docMk/>
            <pc:sldMk cId="3161701539" sldId="429"/>
            <ac:spMk id="50" creationId="{691F0094-0319-CC24-52B8-1347F3703330}"/>
          </ac:spMkLst>
        </pc:spChg>
        <pc:spChg chg="add del mod">
          <ac:chgData name="Denise Meeks" userId="8d8ed2e9ef24f2a0" providerId="LiveId" clId="{FADB53EF-56CB-406C-8F64-8854A70E212D}" dt="2024-02-05T21:29:35.433" v="1889" actId="26606"/>
          <ac:spMkLst>
            <pc:docMk/>
            <pc:sldMk cId="3161701539" sldId="429"/>
            <ac:spMk id="52" creationId="{4F38F399-6B50-FD49-CBEE-F8A8AA0C0589}"/>
          </ac:spMkLst>
        </pc:spChg>
        <pc:spChg chg="add del mod">
          <ac:chgData name="Denise Meeks" userId="8d8ed2e9ef24f2a0" providerId="LiveId" clId="{FADB53EF-56CB-406C-8F64-8854A70E212D}" dt="2024-02-05T21:29:35.433" v="1889" actId="26606"/>
          <ac:spMkLst>
            <pc:docMk/>
            <pc:sldMk cId="3161701539" sldId="429"/>
            <ac:spMk id="54" creationId="{71605218-5C17-878F-8E14-46C593F3AA69}"/>
          </ac:spMkLst>
        </pc:spChg>
        <pc:spChg chg="add del mod">
          <ac:chgData name="Denise Meeks" userId="8d8ed2e9ef24f2a0" providerId="LiveId" clId="{FADB53EF-56CB-406C-8F64-8854A70E212D}" dt="2024-02-05T21:29:35.433" v="1889" actId="26606"/>
          <ac:spMkLst>
            <pc:docMk/>
            <pc:sldMk cId="3161701539" sldId="429"/>
            <ac:spMk id="56" creationId="{9596F59E-9516-9A80-CEE3-71896E8CBEBB}"/>
          </ac:spMkLst>
        </pc:spChg>
        <pc:spChg chg="add del mod">
          <ac:chgData name="Denise Meeks" userId="8d8ed2e9ef24f2a0" providerId="LiveId" clId="{FADB53EF-56CB-406C-8F64-8854A70E212D}" dt="2024-02-05T21:29:35.433" v="1889" actId="26606"/>
          <ac:spMkLst>
            <pc:docMk/>
            <pc:sldMk cId="3161701539" sldId="429"/>
            <ac:spMk id="58" creationId="{E6B74BAF-F071-EB83-016E-EEAC019153EF}"/>
          </ac:spMkLst>
        </pc:spChg>
        <pc:spChg chg="add del mod">
          <ac:chgData name="Denise Meeks" userId="8d8ed2e9ef24f2a0" providerId="LiveId" clId="{FADB53EF-56CB-406C-8F64-8854A70E212D}" dt="2024-02-05T21:29:35.433" v="1889" actId="26606"/>
          <ac:spMkLst>
            <pc:docMk/>
            <pc:sldMk cId="3161701539" sldId="429"/>
            <ac:spMk id="60" creationId="{F2E7E36D-8B1B-E5DD-0F5C-54CE4DBD93F8}"/>
          </ac:spMkLst>
        </pc:spChg>
        <pc:spChg chg="add del mod">
          <ac:chgData name="Denise Meeks" userId="8d8ed2e9ef24f2a0" providerId="LiveId" clId="{FADB53EF-56CB-406C-8F64-8854A70E212D}" dt="2024-02-05T21:29:35.433" v="1889" actId="26606"/>
          <ac:spMkLst>
            <pc:docMk/>
            <pc:sldMk cId="3161701539" sldId="429"/>
            <ac:spMk id="62" creationId="{FC1031FC-C463-6B1D-E7CD-AEAC05A432A7}"/>
          </ac:spMkLst>
        </pc:spChg>
        <pc:spChg chg="add del mod">
          <ac:chgData name="Denise Meeks" userId="8d8ed2e9ef24f2a0" providerId="LiveId" clId="{FADB53EF-56CB-406C-8F64-8854A70E212D}" dt="2024-02-05T21:29:35.433" v="1889" actId="26606"/>
          <ac:spMkLst>
            <pc:docMk/>
            <pc:sldMk cId="3161701539" sldId="429"/>
            <ac:spMk id="64" creationId="{E6466A0F-94A5-C9E8-C2D0-B8D0B5C8472E}"/>
          </ac:spMkLst>
        </pc:spChg>
        <pc:picChg chg="add del mod">
          <ac:chgData name="Denise Meeks" userId="8d8ed2e9ef24f2a0" providerId="LiveId" clId="{FADB53EF-56CB-406C-8F64-8854A70E212D}" dt="2024-02-05T21:31:25.125" v="1906" actId="478"/>
          <ac:picMkLst>
            <pc:docMk/>
            <pc:sldMk cId="3161701539" sldId="429"/>
            <ac:picMk id="5" creationId="{3CDB39A1-66D4-F23B-3ABC-89298A5452FE}"/>
          </ac:picMkLst>
        </pc:picChg>
        <pc:picChg chg="del">
          <ac:chgData name="Denise Meeks" userId="8d8ed2e9ef24f2a0" providerId="LiveId" clId="{FADB53EF-56CB-406C-8F64-8854A70E212D}" dt="2024-02-05T21:10:05.684" v="343" actId="478"/>
          <ac:picMkLst>
            <pc:docMk/>
            <pc:sldMk cId="3161701539" sldId="429"/>
            <ac:picMk id="41" creationId="{3EA59B80-3BAC-5827-DE54-861E111F7D77}"/>
          </ac:picMkLst>
        </pc:picChg>
      </pc:sldChg>
      <pc:sldChg chg="addSp delSp modSp add mod modClrScheme chgLayout">
        <pc:chgData name="Denise Meeks" userId="8d8ed2e9ef24f2a0" providerId="LiveId" clId="{FADB53EF-56CB-406C-8F64-8854A70E212D}" dt="2024-02-05T21:40:19.253" v="2001" actId="14100"/>
        <pc:sldMkLst>
          <pc:docMk/>
          <pc:sldMk cId="814507392" sldId="430"/>
        </pc:sldMkLst>
        <pc:spChg chg="del mod">
          <ac:chgData name="Denise Meeks" userId="8d8ed2e9ef24f2a0" providerId="LiveId" clId="{FADB53EF-56CB-406C-8F64-8854A70E212D}" dt="2024-02-05T21:30:25.474" v="1893" actId="478"/>
          <ac:spMkLst>
            <pc:docMk/>
            <pc:sldMk cId="814507392" sldId="430"/>
            <ac:spMk id="2" creationId="{05A06B00-81F0-AB7C-411C-51E96EE95CC0}"/>
          </ac:spMkLst>
        </pc:spChg>
        <pc:spChg chg="ord">
          <ac:chgData name="Denise Meeks" userId="8d8ed2e9ef24f2a0" providerId="LiveId" clId="{FADB53EF-56CB-406C-8F64-8854A70E212D}" dt="2024-02-05T21:30:11.417" v="1892" actId="26606"/>
          <ac:spMkLst>
            <pc:docMk/>
            <pc:sldMk cId="814507392" sldId="430"/>
            <ac:spMk id="4" creationId="{C03EDA80-6968-DCB5-8E1C-5C8EED087514}"/>
          </ac:spMkLst>
        </pc:spChg>
        <pc:spChg chg="add del mod">
          <ac:chgData name="Denise Meeks" userId="8d8ed2e9ef24f2a0" providerId="LiveId" clId="{FADB53EF-56CB-406C-8F64-8854A70E212D}" dt="2024-02-05T21:30:31.809" v="1895" actId="478"/>
          <ac:spMkLst>
            <pc:docMk/>
            <pc:sldMk cId="814507392" sldId="430"/>
            <ac:spMk id="6" creationId="{0C30AAC3-F63D-D37B-9600-4832DD67403C}"/>
          </ac:spMkLst>
        </pc:spChg>
        <pc:spChg chg="add mod">
          <ac:chgData name="Denise Meeks" userId="8d8ed2e9ef24f2a0" providerId="LiveId" clId="{FADB53EF-56CB-406C-8F64-8854A70E212D}" dt="2024-02-05T21:32:32.056" v="1923" actId="1076"/>
          <ac:spMkLst>
            <pc:docMk/>
            <pc:sldMk cId="814507392" sldId="430"/>
            <ac:spMk id="7" creationId="{93227F9E-99A6-9197-F731-904FB0AFFEA9}"/>
          </ac:spMkLst>
        </pc:spChg>
        <pc:spChg chg="add mod">
          <ac:chgData name="Denise Meeks" userId="8d8ed2e9ef24f2a0" providerId="LiveId" clId="{FADB53EF-56CB-406C-8F64-8854A70E212D}" dt="2024-02-05T21:32:25.528" v="1922" actId="20577"/>
          <ac:spMkLst>
            <pc:docMk/>
            <pc:sldMk cId="814507392" sldId="430"/>
            <ac:spMk id="8" creationId="{CC740B93-12F7-417A-438F-D6539848A607}"/>
          </ac:spMkLst>
        </pc:spChg>
        <pc:spChg chg="add mod">
          <ac:chgData name="Denise Meeks" userId="8d8ed2e9ef24f2a0" providerId="LiveId" clId="{FADB53EF-56CB-406C-8F64-8854A70E212D}" dt="2024-02-05T21:34:14.972" v="1948" actId="1076"/>
          <ac:spMkLst>
            <pc:docMk/>
            <pc:sldMk cId="814507392" sldId="430"/>
            <ac:spMk id="9" creationId="{AAF93AA0-629E-3E23-9AA3-5ED8F7035E4A}"/>
          </ac:spMkLst>
        </pc:spChg>
        <pc:spChg chg="del mod ord">
          <ac:chgData name="Denise Meeks" userId="8d8ed2e9ef24f2a0" providerId="LiveId" clId="{FADB53EF-56CB-406C-8F64-8854A70E212D}" dt="2024-02-05T21:30:57.912" v="1900" actId="478"/>
          <ac:spMkLst>
            <pc:docMk/>
            <pc:sldMk cId="814507392" sldId="430"/>
            <ac:spMk id="45" creationId="{288411EC-B4A0-49C9-2A74-D96CC0128128}"/>
          </ac:spMkLst>
        </pc:spChg>
        <pc:spChg chg="add del mod">
          <ac:chgData name="Denise Meeks" userId="8d8ed2e9ef24f2a0" providerId="LiveId" clId="{FADB53EF-56CB-406C-8F64-8854A70E212D}" dt="2024-02-05T21:30:41.126" v="1897" actId="478"/>
          <ac:spMkLst>
            <pc:docMk/>
            <pc:sldMk cId="814507392" sldId="430"/>
            <ac:spMk id="50" creationId="{3BF0215E-A53A-A528-88FF-2307BD55C0E2}"/>
          </ac:spMkLst>
        </pc:spChg>
        <pc:spChg chg="add del mod">
          <ac:chgData name="Denise Meeks" userId="8d8ed2e9ef24f2a0" providerId="LiveId" clId="{FADB53EF-56CB-406C-8F64-8854A70E212D}" dt="2024-02-05T21:30:47.477" v="1899" actId="478"/>
          <ac:spMkLst>
            <pc:docMk/>
            <pc:sldMk cId="814507392" sldId="430"/>
            <ac:spMk id="52" creationId="{CCB448AA-D6D8-4E30-46DB-B4403C9D53D0}"/>
          </ac:spMkLst>
        </pc:spChg>
        <pc:spChg chg="add del mod">
          <ac:chgData name="Denise Meeks" userId="8d8ed2e9ef24f2a0" providerId="LiveId" clId="{FADB53EF-56CB-406C-8F64-8854A70E212D}" dt="2024-02-05T21:30:44.595" v="1898" actId="478"/>
          <ac:spMkLst>
            <pc:docMk/>
            <pc:sldMk cId="814507392" sldId="430"/>
            <ac:spMk id="54" creationId="{8904D651-EAFB-C6B3-C35A-BE5E034125FC}"/>
          </ac:spMkLst>
        </pc:spChg>
        <pc:spChg chg="add del mod">
          <ac:chgData name="Denise Meeks" userId="8d8ed2e9ef24f2a0" providerId="LiveId" clId="{FADB53EF-56CB-406C-8F64-8854A70E212D}" dt="2024-02-05T21:30:57.912" v="1900" actId="478"/>
          <ac:spMkLst>
            <pc:docMk/>
            <pc:sldMk cId="814507392" sldId="430"/>
            <ac:spMk id="56" creationId="{68F97005-0010-C3FB-C053-B03F4C52C13F}"/>
          </ac:spMkLst>
        </pc:spChg>
        <pc:spChg chg="add del mod">
          <ac:chgData name="Denise Meeks" userId="8d8ed2e9ef24f2a0" providerId="LiveId" clId="{FADB53EF-56CB-406C-8F64-8854A70E212D}" dt="2024-02-05T21:31:03.805" v="1901" actId="478"/>
          <ac:spMkLst>
            <pc:docMk/>
            <pc:sldMk cId="814507392" sldId="430"/>
            <ac:spMk id="58" creationId="{95C0A832-EC0F-51DE-98B1-F43B87A90745}"/>
          </ac:spMkLst>
        </pc:spChg>
        <pc:spChg chg="add del mod">
          <ac:chgData name="Denise Meeks" userId="8d8ed2e9ef24f2a0" providerId="LiveId" clId="{FADB53EF-56CB-406C-8F64-8854A70E212D}" dt="2024-02-05T21:30:57.912" v="1900" actId="478"/>
          <ac:spMkLst>
            <pc:docMk/>
            <pc:sldMk cId="814507392" sldId="430"/>
            <ac:spMk id="60" creationId="{423E025B-0811-2A02-3EB7-1249836FCAE1}"/>
          </ac:spMkLst>
        </pc:spChg>
        <pc:spChg chg="add del mod">
          <ac:chgData name="Denise Meeks" userId="8d8ed2e9ef24f2a0" providerId="LiveId" clId="{FADB53EF-56CB-406C-8F64-8854A70E212D}" dt="2024-02-05T21:30:57.912" v="1900" actId="478"/>
          <ac:spMkLst>
            <pc:docMk/>
            <pc:sldMk cId="814507392" sldId="430"/>
            <ac:spMk id="62" creationId="{E9DE2D10-7C89-0A7F-FC44-1DFF797E2A6A}"/>
          </ac:spMkLst>
        </pc:spChg>
        <pc:spChg chg="add del mod">
          <ac:chgData name="Denise Meeks" userId="8d8ed2e9ef24f2a0" providerId="LiveId" clId="{FADB53EF-56CB-406C-8F64-8854A70E212D}" dt="2024-02-05T21:31:14.471" v="1903" actId="478"/>
          <ac:spMkLst>
            <pc:docMk/>
            <pc:sldMk cId="814507392" sldId="430"/>
            <ac:spMk id="64" creationId="{1507C20E-1F8B-74D8-3B49-64B67B8B4CD1}"/>
          </ac:spMkLst>
        </pc:spChg>
        <pc:picChg chg="mod">
          <ac:chgData name="Denise Meeks" userId="8d8ed2e9ef24f2a0" providerId="LiveId" clId="{FADB53EF-56CB-406C-8F64-8854A70E212D}" dt="2024-02-05T21:40:19.253" v="2001" actId="14100"/>
          <ac:picMkLst>
            <pc:docMk/>
            <pc:sldMk cId="814507392" sldId="430"/>
            <ac:picMk id="5" creationId="{3CDB39A1-66D4-F23B-3ABC-89298A5452F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5FF20-094C-4B4C-8503-77856AD48D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BAB9C37-3162-492E-B7A4-B3468F930D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63D420-8D24-4DB9-A857-19EF607B88A8}" type="datetimeFigureOut">
              <a:rPr lang="en-US" smtClean="0"/>
              <a:t>2/5/2024</a:t>
            </a:fld>
            <a:endParaRPr lang="en-US" dirty="0"/>
          </a:p>
        </p:txBody>
      </p:sp>
      <p:sp>
        <p:nvSpPr>
          <p:cNvPr id="4" name="Footer Placeholder 3">
            <a:extLst>
              <a:ext uri="{FF2B5EF4-FFF2-40B4-BE49-F238E27FC236}">
                <a16:creationId xmlns:a16="http://schemas.microsoft.com/office/drawing/2014/main" id="{0C5772A6-A2D0-4E9E-A5BB-A4C5956808F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13B8032-AFD5-4AF4-B658-6795E74657A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7D5C99-9F83-458D-90B6-E6ED176E747E}" type="slidenum">
              <a:rPr lang="en-US" smtClean="0"/>
              <a:t>‹#›</a:t>
            </a:fld>
            <a:endParaRPr lang="en-US" dirty="0"/>
          </a:p>
        </p:txBody>
      </p:sp>
    </p:spTree>
    <p:extLst>
      <p:ext uri="{BB962C8B-B14F-4D97-AF65-F5344CB8AC3E}">
        <p14:creationId xmlns:p14="http://schemas.microsoft.com/office/powerpoint/2010/main" val="21013212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840FA-1869-4E60-9E07-29E4497986F1}" type="datetimeFigureOut">
              <a:rPr lang="en-US" smtClean="0"/>
              <a:t>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B8ACA-7904-40BD-B38E-FD81EA5319F6}" type="slidenum">
              <a:rPr lang="en-US" smtClean="0"/>
              <a:t>‹#›</a:t>
            </a:fld>
            <a:endParaRPr lang="en-US" dirty="0"/>
          </a:p>
        </p:txBody>
      </p:sp>
    </p:spTree>
    <p:extLst>
      <p:ext uri="{BB962C8B-B14F-4D97-AF65-F5344CB8AC3E}">
        <p14:creationId xmlns:p14="http://schemas.microsoft.com/office/powerpoint/2010/main" val="32066224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9B8ACA-7904-40BD-B38E-FD81EA5319F6}" type="slidenum">
              <a:rPr lang="en-US" smtClean="0"/>
              <a:t>0</a:t>
            </a:fld>
            <a:endParaRPr lang="en-US" dirty="0"/>
          </a:p>
        </p:txBody>
      </p:sp>
    </p:spTree>
    <p:extLst>
      <p:ext uri="{BB962C8B-B14F-4D97-AF65-F5344CB8AC3E}">
        <p14:creationId xmlns:p14="http://schemas.microsoft.com/office/powerpoint/2010/main" val="17741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B1659C-931B-4D88-9E3F-38E165785555}"/>
              </a:ext>
              <a:ext uri="{C183D7F6-B498-43B3-948B-1728B52AA6E4}">
                <adec:decorative xmlns:adec="http://schemas.microsoft.com/office/drawing/2017/decorative" val="0"/>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dirty="0"/>
              <a:t>Add a picture </a:t>
            </a:r>
          </a:p>
        </p:txBody>
      </p:sp>
      <p:sp>
        <p:nvSpPr>
          <p:cNvPr id="2" name="Title 1">
            <a:extLst>
              <a:ext uri="{FF2B5EF4-FFF2-40B4-BE49-F238E27FC236}">
                <a16:creationId xmlns:a16="http://schemas.microsoft.com/office/drawing/2014/main" id="{9434CD67-C668-42E8-AC37-E29C76B0242B}"/>
              </a:ext>
            </a:extLst>
          </p:cNvPr>
          <p:cNvSpPr>
            <a:spLocks noGrp="1"/>
          </p:cNvSpPr>
          <p:nvPr>
            <p:ph type="ctrTitle" hasCustomPrompt="1"/>
          </p:nvPr>
        </p:nvSpPr>
        <p:spPr>
          <a:xfrm>
            <a:off x="457200" y="457200"/>
            <a:ext cx="11201400" cy="1097280"/>
          </a:xfrm>
          <a:prstGeom prst="rect">
            <a:avLst/>
          </a:prstGeom>
        </p:spPr>
        <p:txBody>
          <a:bodyPr tIns="0" anchor="t" anchorCtr="0">
            <a:noAutofit/>
          </a:bodyPr>
          <a:lstStyle>
            <a:lvl1pPr algn="l">
              <a:defRPr sz="7200" b="1" i="1" spc="100" baseline="0">
                <a:solidFill>
                  <a:schemeClr val="tx1">
                    <a:lumMod val="85000"/>
                    <a:lumOff val="15000"/>
                  </a:schemeClr>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44FD748F-42E3-495F-974D-1BDF0F1FA527}"/>
              </a:ext>
            </a:extLst>
          </p:cNvPr>
          <p:cNvSpPr>
            <a:spLocks noGrp="1"/>
          </p:cNvSpPr>
          <p:nvPr>
            <p:ph type="subTitle" idx="1" hasCustomPrompt="1"/>
          </p:nvPr>
        </p:nvSpPr>
        <p:spPr>
          <a:xfrm>
            <a:off x="457201" y="1554480"/>
            <a:ext cx="11201400" cy="638022"/>
          </a:xfrm>
        </p:spPr>
        <p:txBody>
          <a:bodyPr>
            <a:normAutofit/>
          </a:bodyPr>
          <a:lstStyle>
            <a:lvl1pPr marL="0" indent="0" algn="l">
              <a:buNone/>
              <a:defRPr sz="1800" b="1" i="1" cap="none" spc="0" baseline="0">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095102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96BD-B6AC-4441-9EB5-EF715B563CC5}"/>
              </a:ext>
            </a:extLst>
          </p:cNvPr>
          <p:cNvSpPr>
            <a:spLocks noGrp="1"/>
          </p:cNvSpPr>
          <p:nvPr>
            <p:ph type="title" hasCustomPrompt="1"/>
          </p:nvPr>
        </p:nvSpPr>
        <p:spPr>
          <a:xfrm>
            <a:off x="457199" y="457198"/>
            <a:ext cx="11201400" cy="971552"/>
          </a:xfrm>
          <a:prstGeom prst="rect">
            <a:avLst/>
          </a:prstGeom>
        </p:spPr>
        <p:txBody>
          <a:bodyPr tIns="0" anchor="t" anchorCtr="0">
            <a:normAutofit/>
          </a:bodyPr>
          <a:lstStyle>
            <a:lvl1pPr>
              <a:defRPr sz="7200">
                <a:solidFill>
                  <a:schemeClr val="tx1">
                    <a:lumMod val="85000"/>
                    <a:lumOff val="15000"/>
                  </a:schemeClr>
                </a:solidFill>
              </a:defRPr>
            </a:lvl1pPr>
          </a:lstStyle>
          <a:p>
            <a:r>
              <a:rPr lang="en-US" dirty="0"/>
              <a:t>Click to add title </a:t>
            </a:r>
          </a:p>
        </p:txBody>
      </p:sp>
      <p:sp>
        <p:nvSpPr>
          <p:cNvPr id="7" name="Subtitle 2">
            <a:extLst>
              <a:ext uri="{FF2B5EF4-FFF2-40B4-BE49-F238E27FC236}">
                <a16:creationId xmlns:a16="http://schemas.microsoft.com/office/drawing/2014/main" id="{C82E24EF-9D75-D197-3BFB-2AC785E86282}"/>
              </a:ext>
            </a:extLst>
          </p:cNvPr>
          <p:cNvSpPr>
            <a:spLocks noGrp="1"/>
          </p:cNvSpPr>
          <p:nvPr>
            <p:ph type="subTitle" idx="1" hasCustomPrompt="1"/>
          </p:nvPr>
        </p:nvSpPr>
        <p:spPr>
          <a:xfrm>
            <a:off x="457201" y="1554480"/>
            <a:ext cx="11201400" cy="638022"/>
          </a:xfrm>
        </p:spPr>
        <p:txBody>
          <a:bodyPr>
            <a:normAutofit/>
          </a:bodyPr>
          <a:lstStyle>
            <a:lvl1pPr marL="0" indent="0" algn="l">
              <a:buNone/>
              <a:defRPr sz="2000" b="1" i="1" cap="none" spc="0" baseline="0">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9" name="Picture Placeholder 4">
            <a:extLst>
              <a:ext uri="{FF2B5EF4-FFF2-40B4-BE49-F238E27FC236}">
                <a16:creationId xmlns:a16="http://schemas.microsoft.com/office/drawing/2014/main" id="{1FFC4A27-82C1-409D-B822-91EB3DF28632}"/>
              </a:ext>
            </a:extLst>
          </p:cNvPr>
          <p:cNvSpPr>
            <a:spLocks noGrp="1"/>
          </p:cNvSpPr>
          <p:nvPr>
            <p:ph type="pic" sz="quarter" idx="10" hasCustomPrompt="1"/>
          </p:nvPr>
        </p:nvSpPr>
        <p:spPr>
          <a:xfrm>
            <a:off x="0" y="2743200"/>
            <a:ext cx="4069080" cy="4114800"/>
          </a:xfrm>
          <a:noFill/>
        </p:spPr>
        <p:txBody>
          <a:bodyPr anchor="ctr"/>
          <a:lstStyle>
            <a:lvl1pPr marL="0" indent="0" algn="ctr">
              <a:buNone/>
              <a:defRPr/>
            </a:lvl1pPr>
          </a:lstStyle>
          <a:p>
            <a:r>
              <a:rPr lang="en-US" dirty="0"/>
              <a:t>Add a picture </a:t>
            </a:r>
          </a:p>
        </p:txBody>
      </p:sp>
      <p:sp>
        <p:nvSpPr>
          <p:cNvPr id="5" name="Picture Placeholder 4">
            <a:extLst>
              <a:ext uri="{FF2B5EF4-FFF2-40B4-BE49-F238E27FC236}">
                <a16:creationId xmlns:a16="http://schemas.microsoft.com/office/drawing/2014/main" id="{BEB24175-FCF4-B7E7-2167-75B5D2CB173D}"/>
              </a:ext>
            </a:extLst>
          </p:cNvPr>
          <p:cNvSpPr>
            <a:spLocks noGrp="1"/>
          </p:cNvSpPr>
          <p:nvPr>
            <p:ph type="pic" sz="quarter" idx="12" hasCustomPrompt="1"/>
          </p:nvPr>
        </p:nvSpPr>
        <p:spPr>
          <a:xfrm>
            <a:off x="4061460" y="2743200"/>
            <a:ext cx="4069080" cy="4114800"/>
          </a:xfrm>
          <a:noFill/>
        </p:spPr>
        <p:txBody>
          <a:bodyPr anchor="ctr"/>
          <a:lstStyle>
            <a:lvl1pPr marL="0" indent="0" algn="ctr">
              <a:buNone/>
              <a:defRPr/>
            </a:lvl1pPr>
          </a:lstStyle>
          <a:p>
            <a:r>
              <a:rPr lang="en-US" dirty="0"/>
              <a:t>Add a picture </a:t>
            </a:r>
          </a:p>
        </p:txBody>
      </p:sp>
      <p:sp>
        <p:nvSpPr>
          <p:cNvPr id="4" name="Picture Placeholder 4">
            <a:extLst>
              <a:ext uri="{FF2B5EF4-FFF2-40B4-BE49-F238E27FC236}">
                <a16:creationId xmlns:a16="http://schemas.microsoft.com/office/drawing/2014/main" id="{EEA5E70B-F4FB-4795-A208-10267176B7C7}"/>
              </a:ext>
            </a:extLst>
          </p:cNvPr>
          <p:cNvSpPr>
            <a:spLocks noGrp="1"/>
          </p:cNvSpPr>
          <p:nvPr>
            <p:ph type="pic" sz="quarter" idx="11" hasCustomPrompt="1"/>
          </p:nvPr>
        </p:nvSpPr>
        <p:spPr>
          <a:xfrm>
            <a:off x="8122920" y="2743200"/>
            <a:ext cx="4069080" cy="4114800"/>
          </a:xfrm>
          <a:no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758894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B1659C-931B-4D88-9E3F-38E165785555}"/>
              </a:ext>
              <a:ext uri="{C183D7F6-B498-43B3-948B-1728B52AA6E4}">
                <adec:decorative xmlns:adec="http://schemas.microsoft.com/office/drawing/2017/decorative" val="0"/>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dirty="0"/>
              <a:t>Add a picture </a:t>
            </a:r>
          </a:p>
        </p:txBody>
      </p:sp>
      <p:sp>
        <p:nvSpPr>
          <p:cNvPr id="2" name="Title 1">
            <a:extLst>
              <a:ext uri="{FF2B5EF4-FFF2-40B4-BE49-F238E27FC236}">
                <a16:creationId xmlns:a16="http://schemas.microsoft.com/office/drawing/2014/main" id="{9434CD67-C668-42E8-AC37-E29C76B0242B}"/>
              </a:ext>
            </a:extLst>
          </p:cNvPr>
          <p:cNvSpPr>
            <a:spLocks noGrp="1"/>
          </p:cNvSpPr>
          <p:nvPr>
            <p:ph type="ctrTitle" hasCustomPrompt="1"/>
          </p:nvPr>
        </p:nvSpPr>
        <p:spPr>
          <a:xfrm>
            <a:off x="457200" y="457200"/>
            <a:ext cx="11201400" cy="1097280"/>
          </a:xfrm>
          <a:prstGeom prst="rect">
            <a:avLst/>
          </a:prstGeom>
        </p:spPr>
        <p:txBody>
          <a:bodyPr tIns="0" anchor="t" anchorCtr="0">
            <a:noAutofit/>
          </a:bodyPr>
          <a:lstStyle>
            <a:lvl1pPr algn="l">
              <a:defRPr sz="7200" b="1" i="1" spc="100" baseline="0">
                <a:solidFill>
                  <a:schemeClr val="tx1">
                    <a:lumMod val="85000"/>
                    <a:lumOff val="15000"/>
                  </a:schemeClr>
                </a:solidFill>
                <a:latin typeface="+mj-lt"/>
              </a:defRPr>
            </a:lvl1pPr>
          </a:lstStyle>
          <a:p>
            <a:r>
              <a:rPr lang="en-US" dirty="0"/>
              <a:t>Click to add title</a:t>
            </a:r>
          </a:p>
        </p:txBody>
      </p:sp>
      <p:sp>
        <p:nvSpPr>
          <p:cNvPr id="3" name="Subtitle 2">
            <a:extLst>
              <a:ext uri="{FF2B5EF4-FFF2-40B4-BE49-F238E27FC236}">
                <a16:creationId xmlns:a16="http://schemas.microsoft.com/office/drawing/2014/main" id="{44FD748F-42E3-495F-974D-1BDF0F1FA527}"/>
              </a:ext>
            </a:extLst>
          </p:cNvPr>
          <p:cNvSpPr>
            <a:spLocks noGrp="1"/>
          </p:cNvSpPr>
          <p:nvPr>
            <p:ph type="subTitle" idx="1" hasCustomPrompt="1"/>
          </p:nvPr>
        </p:nvSpPr>
        <p:spPr>
          <a:xfrm>
            <a:off x="457201" y="1554480"/>
            <a:ext cx="11201400" cy="638022"/>
          </a:xfrm>
        </p:spPr>
        <p:txBody>
          <a:bodyPr>
            <a:normAutofit/>
          </a:bodyPr>
          <a:lstStyle>
            <a:lvl1pPr marL="0" indent="0" algn="l">
              <a:buNone/>
              <a:defRPr sz="1800" b="1" i="1" cap="none" spc="0" baseline="0">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309510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cipe Layou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53128" y="457200"/>
            <a:ext cx="6858000" cy="609411"/>
          </a:xfrm>
          <a:prstGeom prst="rect">
            <a:avLst/>
          </a:prstGeom>
        </p:spPr>
        <p:txBody>
          <a:bodyPr lIns="91440" tIns="0" bIns="0" anchor="t" anchorCtr="0">
            <a:noAutofit/>
          </a:bodyPr>
          <a:lstStyle>
            <a:lvl1pPr>
              <a:lnSpc>
                <a:spcPct val="90000"/>
              </a:lnSpc>
              <a:defRPr sz="3800">
                <a:solidFill>
                  <a:schemeClr val="tx1">
                    <a:lumMod val="85000"/>
                    <a:lumOff val="15000"/>
                  </a:schemeClr>
                </a:solidFill>
                <a:latin typeface="+mj-lt"/>
              </a:defRPr>
            </a:lvl1pPr>
          </a:lstStyle>
          <a:p>
            <a:r>
              <a:rPr lang="en-US" dirty="0"/>
              <a:t>Click to add title</a:t>
            </a:r>
          </a:p>
        </p:txBody>
      </p:sp>
      <p:sp>
        <p:nvSpPr>
          <p:cNvPr id="20" name="Subtitle 2">
            <a:extLst>
              <a:ext uri="{FF2B5EF4-FFF2-40B4-BE49-F238E27FC236}">
                <a16:creationId xmlns:a16="http://schemas.microsoft.com/office/drawing/2014/main" id="{F41F7CAD-B5BC-36F0-94FE-05FCE6E68801}"/>
              </a:ext>
            </a:extLst>
          </p:cNvPr>
          <p:cNvSpPr>
            <a:spLocks noGrp="1"/>
          </p:cNvSpPr>
          <p:nvPr>
            <p:ph type="subTitle" idx="11" hasCustomPrompt="1"/>
          </p:nvPr>
        </p:nvSpPr>
        <p:spPr>
          <a:xfrm>
            <a:off x="4453127" y="1234440"/>
            <a:ext cx="6857999" cy="365760"/>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Picture Placeholder 4">
            <a:extLst>
              <a:ext uri="{FF2B5EF4-FFF2-40B4-BE49-F238E27FC236}">
                <a16:creationId xmlns:a16="http://schemas.microsoft.com/office/drawing/2014/main" id="{E2097EA0-E1A4-437B-A23F-488927B95FE3}"/>
              </a:ext>
            </a:extLst>
          </p:cNvPr>
          <p:cNvSpPr>
            <a:spLocks noGrp="1"/>
          </p:cNvSpPr>
          <p:nvPr>
            <p:ph type="pic" sz="quarter" idx="10" hasCustomPrompt="1"/>
          </p:nvPr>
        </p:nvSpPr>
        <p:spPr>
          <a:xfrm>
            <a:off x="0" y="0"/>
            <a:ext cx="3971109" cy="6858000"/>
          </a:xfrm>
          <a:noFill/>
        </p:spPr>
        <p:txBody>
          <a:bodyPr anchor="ctr"/>
          <a:lstStyle>
            <a:lvl1pPr marL="0" indent="0" algn="ctr">
              <a:buNone/>
              <a:defRPr/>
            </a:lvl1pPr>
          </a:lstStyle>
          <a:p>
            <a:r>
              <a:rPr lang="en-US" dirty="0"/>
              <a:t>Add a picture </a:t>
            </a:r>
          </a:p>
        </p:txBody>
      </p:sp>
      <p:sp>
        <p:nvSpPr>
          <p:cNvPr id="22" name="Text Placeholder 3">
            <a:extLst>
              <a:ext uri="{FF2B5EF4-FFF2-40B4-BE49-F238E27FC236}">
                <a16:creationId xmlns:a16="http://schemas.microsoft.com/office/drawing/2014/main" id="{286B12DA-FA09-A9F6-13EE-795F5152B5B7}"/>
              </a:ext>
            </a:extLst>
          </p:cNvPr>
          <p:cNvSpPr>
            <a:spLocks noGrp="1"/>
          </p:cNvSpPr>
          <p:nvPr>
            <p:ph type="body" sz="half" idx="12" hasCustomPrompt="1"/>
          </p:nvPr>
        </p:nvSpPr>
        <p:spPr>
          <a:xfrm>
            <a:off x="4453128"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7360E21A-8528-AA7D-38F2-EF7EFC92CF36}"/>
              </a:ext>
            </a:extLst>
          </p:cNvPr>
          <p:cNvSpPr>
            <a:spLocks noGrp="1"/>
          </p:cNvSpPr>
          <p:nvPr>
            <p:ph type="body" sz="half" idx="13" hasCustomPrompt="1"/>
          </p:nvPr>
        </p:nvSpPr>
        <p:spPr>
          <a:xfrm>
            <a:off x="4453128" y="2194559"/>
            <a:ext cx="3291840" cy="2000923"/>
          </a:xfrm>
        </p:spPr>
        <p:txBody>
          <a:bodyPr numCol="1">
            <a:noAutofit/>
          </a:bodyPr>
          <a:lstStyle>
            <a:lvl1pPr marL="228600" indent="-228600" hangingPunct="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27">
            <a:extLst>
              <a:ext uri="{FF2B5EF4-FFF2-40B4-BE49-F238E27FC236}">
                <a16:creationId xmlns:a16="http://schemas.microsoft.com/office/drawing/2014/main" id="{EF397C28-0C1D-A853-FDE9-F0E8F3CE6ADA}"/>
              </a:ext>
            </a:extLst>
          </p:cNvPr>
          <p:cNvSpPr>
            <a:spLocks noGrp="1"/>
          </p:cNvSpPr>
          <p:nvPr>
            <p:ph type="body" sz="quarter" idx="16" hasCustomPrompt="1"/>
          </p:nvPr>
        </p:nvSpPr>
        <p:spPr>
          <a:xfrm>
            <a:off x="4453127" y="4447715"/>
            <a:ext cx="2382677" cy="1373775"/>
          </a:xfrm>
          <a:noFill/>
          <a:ln w="25400">
            <a:solidFill>
              <a:schemeClr val="bg2"/>
            </a:solidFill>
          </a:ln>
        </p:spPr>
        <p:txBody>
          <a:bodyPr lIns="182880" tIns="13716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 name="Text Placeholder 5">
            <a:extLst>
              <a:ext uri="{FF2B5EF4-FFF2-40B4-BE49-F238E27FC236}">
                <a16:creationId xmlns:a16="http://schemas.microsoft.com/office/drawing/2014/main" id="{75FF0A15-82B0-95DF-9F8F-19D2C68E1CC8}"/>
              </a:ext>
            </a:extLst>
          </p:cNvPr>
          <p:cNvSpPr>
            <a:spLocks noGrp="1"/>
          </p:cNvSpPr>
          <p:nvPr>
            <p:ph type="body" sz="quarter" idx="18" hasCustomPrompt="1"/>
          </p:nvPr>
        </p:nvSpPr>
        <p:spPr>
          <a:xfrm>
            <a:off x="4536228" y="4831975"/>
            <a:ext cx="2214282" cy="913533"/>
          </a:xfr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3">
            <a:extLst>
              <a:ext uri="{FF2B5EF4-FFF2-40B4-BE49-F238E27FC236}">
                <a16:creationId xmlns:a16="http://schemas.microsoft.com/office/drawing/2014/main" id="{D873DCFF-5889-873A-FEF4-22E59DC24696}"/>
              </a:ext>
            </a:extLst>
          </p:cNvPr>
          <p:cNvSpPr>
            <a:spLocks noGrp="1"/>
          </p:cNvSpPr>
          <p:nvPr>
            <p:ph type="body" sz="half" idx="14" hasCustomPrompt="1"/>
          </p:nvPr>
        </p:nvSpPr>
        <p:spPr>
          <a:xfrm>
            <a:off x="8001000"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3">
            <a:extLst>
              <a:ext uri="{FF2B5EF4-FFF2-40B4-BE49-F238E27FC236}">
                <a16:creationId xmlns:a16="http://schemas.microsoft.com/office/drawing/2014/main" id="{5FAC96DB-FC65-87E4-1980-B1FF3C628DB0}"/>
              </a:ext>
            </a:extLst>
          </p:cNvPr>
          <p:cNvSpPr>
            <a:spLocks noGrp="1"/>
          </p:cNvSpPr>
          <p:nvPr>
            <p:ph type="body" sz="half" idx="15" hasCustomPrompt="1"/>
          </p:nvPr>
        </p:nvSpPr>
        <p:spPr>
          <a:xfrm>
            <a:off x="8001000" y="2194559"/>
            <a:ext cx="3291840" cy="3550949"/>
          </a:xfrm>
        </p:spPr>
        <p:txBody>
          <a:bodyPr numCol="1">
            <a:noAutofit/>
          </a:bodyPr>
          <a:lstStyle>
            <a:lvl1pPr marL="0" indent="0">
              <a:spcBef>
                <a:spcPts val="600"/>
              </a:spcBef>
              <a:spcAft>
                <a:spcPts val="1000"/>
              </a:spcAft>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7" name="Text Placeholder 3">
            <a:extLst>
              <a:ext uri="{FF2B5EF4-FFF2-40B4-BE49-F238E27FC236}">
                <a16:creationId xmlns:a16="http://schemas.microsoft.com/office/drawing/2014/main" id="{39717C9F-E573-041C-8212-A9E04D40638D}"/>
              </a:ext>
            </a:extLst>
          </p:cNvPr>
          <p:cNvSpPr>
            <a:spLocks noGrp="1"/>
          </p:cNvSpPr>
          <p:nvPr>
            <p:ph type="body" sz="half" idx="17" hasCustomPrompt="1"/>
          </p:nvPr>
        </p:nvSpPr>
        <p:spPr>
          <a:xfrm>
            <a:off x="4453127" y="6061039"/>
            <a:ext cx="6821425" cy="385480"/>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6" name="Slide Number Placeholder 5">
            <a:extLst>
              <a:ext uri="{FF2B5EF4-FFF2-40B4-BE49-F238E27FC236}">
                <a16:creationId xmlns:a16="http://schemas.microsoft.com/office/drawing/2014/main" id="{7B87CD47-95A7-4ABC-AD12-8F916194D62B}"/>
              </a:ext>
            </a:extLst>
          </p:cNvPr>
          <p:cNvSpPr>
            <a:spLocks noGrp="1"/>
          </p:cNvSpPr>
          <p:nvPr>
            <p:ph type="sldNum" sz="quarter" idx="4"/>
          </p:nvPr>
        </p:nvSpPr>
        <p:spPr>
          <a:xfrm>
            <a:off x="11274552" y="6061039"/>
            <a:ext cx="457200" cy="38548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7479091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cipe Layout 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453128" y="457200"/>
            <a:ext cx="6858000" cy="731520"/>
          </a:xfrm>
          <a:prstGeom prst="rect">
            <a:avLst/>
          </a:prstGeom>
        </p:spPr>
        <p:txBody>
          <a:bodyPr lIns="91440" tIns="0" bIns="91440" anchor="t" anchorCtr="0">
            <a:noAutofit/>
          </a:bodyPr>
          <a:lstStyle>
            <a:lvl1pPr>
              <a:defRPr sz="3800">
                <a:solidFill>
                  <a:schemeClr val="tx1">
                    <a:lumMod val="85000"/>
                    <a:lumOff val="15000"/>
                  </a:schemeClr>
                </a:solidFill>
                <a:latin typeface="+mj-lt"/>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453128" y="1234440"/>
            <a:ext cx="6858000" cy="365760"/>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0" y="0"/>
            <a:ext cx="3968496" cy="6858000"/>
          </a:xfrm>
          <a:noFill/>
        </p:spPr>
        <p:txBody>
          <a:bodyPr anchor="ctr" anchorCtr="0"/>
          <a:lstStyle>
            <a:lvl1pPr marL="0" indent="0" algn="ctr">
              <a:buNone/>
              <a:defRPr/>
            </a:lvl1pPr>
          </a:lstStyle>
          <a:p>
            <a:r>
              <a:rPr lang="en-US" dirty="0"/>
              <a:t>Add a picture</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453128"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453128" y="2194559"/>
            <a:ext cx="3291840" cy="3657600"/>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8001000"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8001000" y="2194560"/>
            <a:ext cx="3291840" cy="2011680"/>
          </a:xfrm>
        </p:spPr>
        <p:txBody>
          <a:bodyPr numCol="1">
            <a:noAutofit/>
          </a:bodyPr>
          <a:lstStyle>
            <a:lvl1pPr marL="0" indent="0">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8001000" y="4379256"/>
            <a:ext cx="2286000" cy="1472903"/>
          </a:xfrm>
          <a:noFill/>
          <a:ln w="25400">
            <a:solidFill>
              <a:schemeClr val="bg2"/>
            </a:solidFill>
          </a:ln>
        </p:spPr>
        <p:txBody>
          <a:bodyPr lIns="182880" tIns="18288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 name="Text Placeholder 5">
            <a:extLst>
              <a:ext uri="{FF2B5EF4-FFF2-40B4-BE49-F238E27FC236}">
                <a16:creationId xmlns:a16="http://schemas.microsoft.com/office/drawing/2014/main" id="{0D26317B-51D7-0B25-F2DE-D12AF43DC82A}"/>
              </a:ext>
            </a:extLst>
          </p:cNvPr>
          <p:cNvSpPr>
            <a:spLocks noGrp="1"/>
          </p:cNvSpPr>
          <p:nvPr>
            <p:ph type="body" sz="quarter" idx="18" hasCustomPrompt="1"/>
          </p:nvPr>
        </p:nvSpPr>
        <p:spPr>
          <a:xfrm>
            <a:off x="8104372" y="4831415"/>
            <a:ext cx="2102035" cy="923926"/>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453128" y="6078071"/>
            <a:ext cx="6821424" cy="365760"/>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 name="Slide Number Placeholder 5">
            <a:extLst>
              <a:ext uri="{FF2B5EF4-FFF2-40B4-BE49-F238E27FC236}">
                <a16:creationId xmlns:a16="http://schemas.microsoft.com/office/drawing/2014/main" id="{08A89469-622B-8F34-ABA7-F43C49266D49}"/>
              </a:ext>
            </a:extLst>
          </p:cNvPr>
          <p:cNvSpPr>
            <a:spLocks noGrp="1"/>
          </p:cNvSpPr>
          <p:nvPr>
            <p:ph type="sldNum" sz="quarter" idx="4"/>
          </p:nvPr>
        </p:nvSpPr>
        <p:spPr>
          <a:xfrm>
            <a:off x="11274552" y="6078071"/>
            <a:ext cx="457200" cy="368448"/>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1064330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ecipe Layou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450080" y="457200"/>
            <a:ext cx="6858000" cy="731520"/>
          </a:xfrm>
          <a:prstGeom prst="rect">
            <a:avLst/>
          </a:prstGeom>
        </p:spPr>
        <p:txBody>
          <a:bodyPr lIns="91440" tIns="0" rIns="0" bIns="91440" anchor="t" anchorCtr="0">
            <a:noAutofit/>
          </a:bodyPr>
          <a:lstStyle>
            <a:lvl1pPr>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450080" y="1234440"/>
            <a:ext cx="6858000" cy="39987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Rectangle 2">
            <a:extLst>
              <a:ext uri="{FF2B5EF4-FFF2-40B4-BE49-F238E27FC236}">
                <a16:creationId xmlns:a16="http://schemas.microsoft.com/office/drawing/2014/main" id="{F9B3E8FC-A34C-B9D5-8365-5C51439D7BC1}"/>
              </a:ext>
              <a:ext uri="{C183D7F6-B498-43B3-948B-1728B52AA6E4}">
                <adec:decorative xmlns:adec="http://schemas.microsoft.com/office/drawing/2017/decorative" val="1"/>
              </a:ext>
            </a:extLst>
          </p:cNvPr>
          <p:cNvSpPr/>
          <p:nvPr userDrawn="1"/>
        </p:nvSpPr>
        <p:spPr>
          <a:xfrm>
            <a:off x="0" y="0"/>
            <a:ext cx="3968496"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7200" y="457200"/>
            <a:ext cx="3017520" cy="365760"/>
          </a:xfrm>
        </p:spPr>
        <p:txBody>
          <a:bodyPr>
            <a:noAutofit/>
          </a:bodyPr>
          <a:lstStyle>
            <a:lvl1pPr marL="0" indent="0" algn="l">
              <a:buNone/>
              <a:defRPr sz="1400" b="1" i="0" cap="all" spc="100" baseline="0">
                <a:solidFill>
                  <a:schemeClr val="tx1"/>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7200" y="822960"/>
            <a:ext cx="3017520" cy="4825486"/>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7200" y="5899670"/>
            <a:ext cx="3017520" cy="590774"/>
          </a:xfrm>
        </p:spPr>
        <p:txBody>
          <a:bodyPr bIns="0" numCol="1" anchor="t" anchorCtr="0">
            <a:noAutofit/>
          </a:bodyPr>
          <a:lstStyle>
            <a:lvl1pPr marL="0" indent="0">
              <a:lnSpc>
                <a:spcPts val="1400"/>
              </a:lnSpc>
              <a:spcBef>
                <a:spcPts val="0"/>
              </a:spcBef>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8">
            <a:extLst>
              <a:ext uri="{FF2B5EF4-FFF2-40B4-BE49-F238E27FC236}">
                <a16:creationId xmlns:a16="http://schemas.microsoft.com/office/drawing/2014/main" id="{25014CF3-9F46-B306-A321-E12B99157F07}"/>
              </a:ext>
            </a:extLst>
          </p:cNvPr>
          <p:cNvSpPr>
            <a:spLocks noGrp="1"/>
          </p:cNvSpPr>
          <p:nvPr>
            <p:ph type="body" sz="quarter" idx="33" hasCustomPrompt="1"/>
          </p:nvPr>
        </p:nvSpPr>
        <p:spPr>
          <a:xfrm>
            <a:off x="4294095" y="1828798"/>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4911773" y="1828798"/>
            <a:ext cx="2377440" cy="137160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7536029" y="1828798"/>
            <a:ext cx="1645920" cy="1371600"/>
          </a:xfrm>
          <a:noFill/>
        </p:spPr>
        <p:txBody>
          <a:bodyPr anchor="ctr" anchorCtr="0">
            <a:normAutofit/>
          </a:bodyPr>
          <a:lstStyle>
            <a:lvl1pPr marL="0" indent="0" algn="ctr">
              <a:buNone/>
              <a:defRPr sz="2000"/>
            </a:lvl1pPr>
          </a:lstStyle>
          <a:p>
            <a:r>
              <a:rPr lang="en-US" dirty="0"/>
              <a:t>Add a picture</a:t>
            </a:r>
          </a:p>
        </p:txBody>
      </p:sp>
      <p:sp>
        <p:nvSpPr>
          <p:cNvPr id="10" name="Text Placeholder 8">
            <a:extLst>
              <a:ext uri="{FF2B5EF4-FFF2-40B4-BE49-F238E27FC236}">
                <a16:creationId xmlns:a16="http://schemas.microsoft.com/office/drawing/2014/main" id="{5C47D7B1-0313-A237-578A-846401657F08}"/>
              </a:ext>
            </a:extLst>
          </p:cNvPr>
          <p:cNvSpPr>
            <a:spLocks noGrp="1"/>
          </p:cNvSpPr>
          <p:nvPr>
            <p:ph type="body" sz="quarter" idx="34" hasCustomPrompt="1"/>
          </p:nvPr>
        </p:nvSpPr>
        <p:spPr>
          <a:xfrm>
            <a:off x="4294095" y="3421379"/>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4911773" y="3421379"/>
            <a:ext cx="2377440" cy="137160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7536029" y="3426459"/>
            <a:ext cx="1645920" cy="1371600"/>
          </a:xfrm>
          <a:noFill/>
        </p:spPr>
        <p:txBody>
          <a:bodyPr anchor="ctr" anchorCtr="0">
            <a:normAutofit/>
          </a:bodyPr>
          <a:lstStyle>
            <a:lvl1pPr marL="0" indent="0" algn="ctr">
              <a:buNone/>
              <a:defRPr sz="2000"/>
            </a:lvl1pPr>
          </a:lstStyle>
          <a:p>
            <a:r>
              <a:rPr lang="en-US" dirty="0"/>
              <a:t>Add a picture</a:t>
            </a:r>
          </a:p>
        </p:txBody>
      </p:sp>
      <p:sp>
        <p:nvSpPr>
          <p:cNvPr id="11" name="Text Placeholder 8">
            <a:extLst>
              <a:ext uri="{FF2B5EF4-FFF2-40B4-BE49-F238E27FC236}">
                <a16:creationId xmlns:a16="http://schemas.microsoft.com/office/drawing/2014/main" id="{2A867797-E0E8-323E-39BA-BC807137AF09}"/>
              </a:ext>
            </a:extLst>
          </p:cNvPr>
          <p:cNvSpPr>
            <a:spLocks noGrp="1"/>
          </p:cNvSpPr>
          <p:nvPr>
            <p:ph type="body" sz="quarter" idx="35" hasCustomPrompt="1"/>
          </p:nvPr>
        </p:nvSpPr>
        <p:spPr>
          <a:xfrm>
            <a:off x="4294095" y="5024120"/>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4911773" y="5013960"/>
            <a:ext cx="2377440" cy="138176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7531829" y="5024120"/>
            <a:ext cx="1645920" cy="1371600"/>
          </a:xfrm>
          <a:noFill/>
        </p:spPr>
        <p:txBody>
          <a:bodyPr anchor="ctr" anchorCtr="0">
            <a:normAutofit/>
          </a:bodyPr>
          <a:lstStyle>
            <a:lvl1pPr marL="0" indent="0" algn="ctr">
              <a:buNone/>
              <a:defRPr sz="2000"/>
            </a:lvl1pPr>
          </a:lstStyle>
          <a:p>
            <a:r>
              <a:rPr lang="en-US" dirty="0"/>
              <a:t>Add a picture</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9441396" y="1828798"/>
            <a:ext cx="1828800" cy="2606040"/>
          </a:xfrm>
          <a:noFill/>
        </p:spPr>
        <p:txBody>
          <a:bodyPr anchor="ctr" anchorCtr="0">
            <a:normAutofit/>
          </a:bodyPr>
          <a:lstStyle>
            <a:lvl1pPr marL="0" indent="0" algn="ctr">
              <a:buNone/>
              <a:defRPr sz="2000"/>
            </a:lvl1pPr>
          </a:lstStyle>
          <a:p>
            <a:r>
              <a:rPr lang="en-US" dirty="0"/>
              <a:t>Add a picture</a:t>
            </a:r>
          </a:p>
        </p:txBody>
      </p:sp>
      <p:sp>
        <p:nvSpPr>
          <p:cNvPr id="6" name="Text Placeholder 27">
            <a:extLst>
              <a:ext uri="{FF2B5EF4-FFF2-40B4-BE49-F238E27FC236}">
                <a16:creationId xmlns:a16="http://schemas.microsoft.com/office/drawing/2014/main" id="{F5C877D0-8422-E1CB-B1E1-D9E7DA64E90E}"/>
              </a:ext>
            </a:extLst>
          </p:cNvPr>
          <p:cNvSpPr>
            <a:spLocks noGrp="1"/>
          </p:cNvSpPr>
          <p:nvPr>
            <p:ph type="body" sz="quarter" idx="32" hasCustomPrompt="1"/>
          </p:nvPr>
        </p:nvSpPr>
        <p:spPr>
          <a:xfrm>
            <a:off x="9445752" y="4670264"/>
            <a:ext cx="1824444" cy="1725456"/>
          </a:xfrm>
          <a:noFill/>
          <a:ln w="25400">
            <a:solidFill>
              <a:schemeClr val="bg2"/>
            </a:solidFill>
          </a:ln>
        </p:spPr>
        <p:txBody>
          <a:bodyPr lIns="182880" tIns="36576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p:txBody>
      </p:sp>
      <p:sp>
        <p:nvSpPr>
          <p:cNvPr id="7" name="Text Placeholder 5">
            <a:extLst>
              <a:ext uri="{FF2B5EF4-FFF2-40B4-BE49-F238E27FC236}">
                <a16:creationId xmlns:a16="http://schemas.microsoft.com/office/drawing/2014/main" id="{491A1D48-EEE9-45E6-8E9E-0B0DA4BC1E1C}"/>
              </a:ext>
            </a:extLst>
          </p:cNvPr>
          <p:cNvSpPr>
            <a:spLocks noGrp="1"/>
          </p:cNvSpPr>
          <p:nvPr>
            <p:ph type="body" sz="quarter" idx="18" hasCustomPrompt="1"/>
          </p:nvPr>
        </p:nvSpPr>
        <p:spPr>
          <a:xfrm>
            <a:off x="9549124" y="5432611"/>
            <a:ext cx="1677623" cy="772159"/>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5" name="Slide Number Placeholder 5">
            <a:extLst>
              <a:ext uri="{FF2B5EF4-FFF2-40B4-BE49-F238E27FC236}">
                <a16:creationId xmlns:a16="http://schemas.microsoft.com/office/drawing/2014/main" id="{9FCE6334-5F06-631B-050F-C708EE225327}"/>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287679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cipe Layou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5E4DD4-EC55-FD1C-4BAA-1B110252D733}"/>
              </a:ext>
              <a:ext uri="{C183D7F6-B498-43B3-948B-1728B52AA6E4}">
                <adec:decorative xmlns:adec="http://schemas.microsoft.com/office/drawing/2017/decorative" val="1"/>
              </a:ext>
            </a:extLst>
          </p:cNvPr>
          <p:cNvSpPr/>
          <p:nvPr userDrawn="1"/>
        </p:nvSpPr>
        <p:spPr>
          <a:xfrm>
            <a:off x="8375236" y="0"/>
            <a:ext cx="3816763"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57201" y="457200"/>
            <a:ext cx="7452360" cy="731520"/>
          </a:xfrm>
          <a:prstGeom prst="rect">
            <a:avLst/>
          </a:prstGeom>
        </p:spPr>
        <p:txBody>
          <a:bodyPr lIns="91440" tIns="0" bIns="91440" anchor="t" anchorCtr="0">
            <a:noAutofit/>
          </a:bodyPr>
          <a:lstStyle>
            <a:lvl1pPr>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57201" y="1234439"/>
            <a:ext cx="7452360" cy="40233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ext Placeholder 8">
            <a:extLst>
              <a:ext uri="{FF2B5EF4-FFF2-40B4-BE49-F238E27FC236}">
                <a16:creationId xmlns:a16="http://schemas.microsoft.com/office/drawing/2014/main" id="{EA909FD6-6520-D58C-69F8-D76DDFE6C9AC}"/>
              </a:ext>
            </a:extLst>
          </p:cNvPr>
          <p:cNvSpPr>
            <a:spLocks noGrp="1"/>
          </p:cNvSpPr>
          <p:nvPr>
            <p:ph type="body" sz="quarter" idx="33" hasCustomPrompt="1"/>
          </p:nvPr>
        </p:nvSpPr>
        <p:spPr>
          <a:xfrm>
            <a:off x="292072" y="183337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914400"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0" name="Text Placeholder 8">
            <a:extLst>
              <a:ext uri="{FF2B5EF4-FFF2-40B4-BE49-F238E27FC236}">
                <a16:creationId xmlns:a16="http://schemas.microsoft.com/office/drawing/2014/main" id="{5437708E-D57D-9164-281B-11FED6FA0F7A}"/>
              </a:ext>
            </a:extLst>
          </p:cNvPr>
          <p:cNvSpPr>
            <a:spLocks noGrp="1"/>
          </p:cNvSpPr>
          <p:nvPr>
            <p:ph type="body" sz="quarter" idx="37" hasCustomPrompt="1"/>
          </p:nvPr>
        </p:nvSpPr>
        <p:spPr>
          <a:xfrm>
            <a:off x="2885334" y="183337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3513466"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Text Placeholder 8">
            <a:extLst>
              <a:ext uri="{FF2B5EF4-FFF2-40B4-BE49-F238E27FC236}">
                <a16:creationId xmlns:a16="http://schemas.microsoft.com/office/drawing/2014/main" id="{B185744E-C749-E648-C70E-AC21183EC389}"/>
              </a:ext>
            </a:extLst>
          </p:cNvPr>
          <p:cNvSpPr>
            <a:spLocks noGrp="1"/>
          </p:cNvSpPr>
          <p:nvPr>
            <p:ph type="body" sz="quarter" idx="38" hasCustomPrompt="1"/>
          </p:nvPr>
        </p:nvSpPr>
        <p:spPr>
          <a:xfrm>
            <a:off x="5441729" y="1837436"/>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6073201"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457200"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3041517"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5625835"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7" name="Text Placeholder 27">
            <a:extLst>
              <a:ext uri="{FF2B5EF4-FFF2-40B4-BE49-F238E27FC236}">
                <a16:creationId xmlns:a16="http://schemas.microsoft.com/office/drawing/2014/main" id="{DBE1AF55-241D-46F7-020E-6E023917E453}"/>
              </a:ext>
            </a:extLst>
          </p:cNvPr>
          <p:cNvSpPr>
            <a:spLocks noGrp="1"/>
          </p:cNvSpPr>
          <p:nvPr>
            <p:ph type="body" sz="quarter" idx="35" hasCustomPrompt="1"/>
          </p:nvPr>
        </p:nvSpPr>
        <p:spPr>
          <a:xfrm>
            <a:off x="8803409" y="457199"/>
            <a:ext cx="2468881" cy="1179575"/>
          </a:xfrm>
          <a:noFill/>
          <a:ln w="25400">
            <a:solidFill>
              <a:schemeClr val="bg2">
                <a:lumMod val="90000"/>
              </a:schemeClr>
            </a:solidFill>
          </a:ln>
        </p:spPr>
        <p:txBody>
          <a:bodyPr lIns="182880" tIns="182880" rIns="182880" bIns="182880" anchor="t" anchorCtr="0">
            <a:noAutofit/>
          </a:bodyPr>
          <a:lstStyle>
            <a:lvl1pPr marL="0" indent="0" algn="l">
              <a:lnSpc>
                <a:spcPct val="100000"/>
              </a:lnSpc>
              <a:spcBef>
                <a:spcPts val="0"/>
              </a:spcBef>
              <a:buNone/>
              <a:defRPr sz="14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p:txBody>
      </p:sp>
      <p:sp>
        <p:nvSpPr>
          <p:cNvPr id="8" name="Text Placeholder 5">
            <a:extLst>
              <a:ext uri="{FF2B5EF4-FFF2-40B4-BE49-F238E27FC236}">
                <a16:creationId xmlns:a16="http://schemas.microsoft.com/office/drawing/2014/main" id="{7D37B2C1-B0B7-3A07-F79E-132B06771648}"/>
              </a:ext>
            </a:extLst>
          </p:cNvPr>
          <p:cNvSpPr>
            <a:spLocks noGrp="1"/>
          </p:cNvSpPr>
          <p:nvPr>
            <p:ph type="body" sz="quarter" idx="36" hasCustomPrompt="1"/>
          </p:nvPr>
        </p:nvSpPr>
        <p:spPr>
          <a:xfrm>
            <a:off x="8861062" y="972659"/>
            <a:ext cx="2331194" cy="527872"/>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8803410" y="1828800"/>
            <a:ext cx="2468880" cy="365760"/>
          </a:xfrm>
        </p:spPr>
        <p:txBody>
          <a:bodyPr tIns="0">
            <a:noAutofit/>
          </a:bodyPr>
          <a:lstStyle>
            <a:lvl1pPr marL="0" indent="0" algn="l">
              <a:buNone/>
              <a:defRPr sz="1400" b="1" i="0" cap="all" spc="100" baseline="0">
                <a:solidFill>
                  <a:schemeClr val="tx1"/>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8803410" y="2194561"/>
            <a:ext cx="2468880" cy="3500846"/>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8803410" y="5695407"/>
            <a:ext cx="2468880" cy="751113"/>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6" name="Slide Number Placeholder 5">
            <a:extLst>
              <a:ext uri="{FF2B5EF4-FFF2-40B4-BE49-F238E27FC236}">
                <a16:creationId xmlns:a16="http://schemas.microsoft.com/office/drawing/2014/main" id="{D306F6CE-FA17-07AF-E9BA-CB6242B9B2CF}"/>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08499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cipe Layout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CD38C-843F-B826-0F88-EA76F39C7463}"/>
              </a:ext>
              <a:ext uri="{C183D7F6-B498-43B3-948B-1728B52AA6E4}">
                <adec:decorative xmlns:adec="http://schemas.microsoft.com/office/drawing/2017/decorative" val="1"/>
              </a:ext>
            </a:extLst>
          </p:cNvPr>
          <p:cNvSpPr/>
          <p:nvPr userDrawn="1"/>
        </p:nvSpPr>
        <p:spPr>
          <a:xfrm>
            <a:off x="6099623" y="0"/>
            <a:ext cx="6092377"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57200" y="457200"/>
            <a:ext cx="5212080" cy="731520"/>
          </a:xfrm>
          <a:prstGeom prst="rect">
            <a:avLst/>
          </a:prstGeom>
        </p:spPr>
        <p:txBody>
          <a:bodyPr lIns="91440" tIns="0" bIns="91440" anchor="t" anchorCtr="0">
            <a:noAutofit/>
          </a:bodyPr>
          <a:lstStyle>
            <a:lvl1pPr algn="l">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57200" y="1234440"/>
            <a:ext cx="5212080" cy="40233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Picture Placeholder 29" descr="An empty placeholder to add an image. Click on the placeholder and select the image that you wish to add.">
            <a:extLst>
              <a:ext uri="{FF2B5EF4-FFF2-40B4-BE49-F238E27FC236}">
                <a16:creationId xmlns:a16="http://schemas.microsoft.com/office/drawing/2014/main" id="{79870104-83A7-A628-B0CE-73DD22B8228C}"/>
              </a:ext>
            </a:extLst>
          </p:cNvPr>
          <p:cNvSpPr>
            <a:spLocks noGrp="1"/>
          </p:cNvSpPr>
          <p:nvPr>
            <p:ph type="pic" sz="quarter" idx="38" hasCustomPrompt="1"/>
          </p:nvPr>
        </p:nvSpPr>
        <p:spPr>
          <a:xfrm>
            <a:off x="457200" y="1828800"/>
            <a:ext cx="5212080" cy="1143264"/>
          </a:xfrm>
          <a:noFill/>
        </p:spPr>
        <p:txBody>
          <a:bodyPr anchor="ctr" anchorCtr="0">
            <a:normAutofit/>
          </a:bodyPr>
          <a:lstStyle>
            <a:lvl1pPr marL="0" indent="0" algn="ctr">
              <a:buNone/>
              <a:defRPr sz="180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457200" y="3179063"/>
            <a:ext cx="5212080" cy="548640"/>
          </a:xfrm>
          <a:noFill/>
          <a:ln w="25400">
            <a:solidFill>
              <a:schemeClr val="bg2"/>
            </a:solidFill>
          </a:ln>
        </p:spPr>
        <p:txBody>
          <a:bodyPr lIns="182880" tIns="182880" rIns="182880" bIns="182880" anchor="ctr" anchorCtr="0">
            <a:noAutofit/>
          </a:bodyPr>
          <a:lstStyle>
            <a:lvl1pPr marL="0" indent="0" algn="l">
              <a:lnSpc>
                <a:spcPct val="100000"/>
              </a:lnSpc>
              <a:spcBef>
                <a:spcPts val="0"/>
              </a:spcBef>
              <a:buNone/>
              <a:defRPr sz="12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a:t>
            </a:r>
          </a:p>
        </p:txBody>
      </p:sp>
      <p:sp>
        <p:nvSpPr>
          <p:cNvPr id="8" name="Text Placeholder 7">
            <a:extLst>
              <a:ext uri="{FF2B5EF4-FFF2-40B4-BE49-F238E27FC236}">
                <a16:creationId xmlns:a16="http://schemas.microsoft.com/office/drawing/2014/main" id="{F4AF6F60-B67D-34B7-DD70-06F3BD0FA5A4}"/>
              </a:ext>
            </a:extLst>
          </p:cNvPr>
          <p:cNvSpPr>
            <a:spLocks noGrp="1"/>
          </p:cNvSpPr>
          <p:nvPr>
            <p:ph type="body" sz="quarter" idx="39" hasCustomPrompt="1"/>
          </p:nvPr>
        </p:nvSpPr>
        <p:spPr>
          <a:xfrm>
            <a:off x="1078276" y="3278748"/>
            <a:ext cx="4542409" cy="360362"/>
          </a:xfrm>
        </p:spPr>
        <p:txBody>
          <a:bodyPr lIns="0" anchor="ct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457199" y="3934702"/>
            <a:ext cx="521208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457199" y="4300463"/>
            <a:ext cx="5212080" cy="1615440"/>
          </a:xfrm>
        </p:spPr>
        <p:txBody>
          <a:bodyPr numCol="2" spcCol="457200">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457200" y="5989320"/>
            <a:ext cx="5212080" cy="457200"/>
          </a:xfrm>
        </p:spPr>
        <p:txBody>
          <a:bodyPr bIns="0" numCol="1" anchor="b" anchorCtr="0">
            <a:noAutofit/>
          </a:bodyPr>
          <a:lstStyle>
            <a:lvl1pPr marL="0" indent="0">
              <a:lnSpc>
                <a:spcPct val="100000"/>
              </a:lnSpc>
              <a:spcBef>
                <a:spcPts val="0"/>
              </a:spcBef>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8">
            <a:extLst>
              <a:ext uri="{FF2B5EF4-FFF2-40B4-BE49-F238E27FC236}">
                <a16:creationId xmlns:a16="http://schemas.microsoft.com/office/drawing/2014/main" id="{EE0586B6-B686-73DD-B5AE-D4E97DB54CC7}"/>
              </a:ext>
            </a:extLst>
          </p:cNvPr>
          <p:cNvSpPr>
            <a:spLocks noGrp="1"/>
          </p:cNvSpPr>
          <p:nvPr>
            <p:ph type="body" sz="quarter" idx="40" hasCustomPrompt="1"/>
          </p:nvPr>
        </p:nvSpPr>
        <p:spPr>
          <a:xfrm>
            <a:off x="6338148" y="457200"/>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961306" y="457200"/>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9532822" y="457200"/>
            <a:ext cx="1737360" cy="1280160"/>
          </a:xfrm>
          <a:noFill/>
        </p:spPr>
        <p:txBody>
          <a:bodyPr anchor="ctr" anchorCtr="0">
            <a:normAutofit/>
          </a:bodyPr>
          <a:lstStyle>
            <a:lvl1pPr marL="0" indent="0" algn="ctr">
              <a:buNone/>
              <a:defRPr sz="1800"/>
            </a:lvl1pPr>
          </a:lstStyle>
          <a:p>
            <a:r>
              <a:rPr lang="en-US" dirty="0"/>
              <a:t>Add a picture</a:t>
            </a:r>
          </a:p>
        </p:txBody>
      </p:sp>
      <p:sp>
        <p:nvSpPr>
          <p:cNvPr id="10" name="Text Placeholder 8">
            <a:extLst>
              <a:ext uri="{FF2B5EF4-FFF2-40B4-BE49-F238E27FC236}">
                <a16:creationId xmlns:a16="http://schemas.microsoft.com/office/drawing/2014/main" id="{B8825E8D-E945-5FCF-3D2A-5DAD4603912B}"/>
              </a:ext>
            </a:extLst>
          </p:cNvPr>
          <p:cNvSpPr>
            <a:spLocks noGrp="1"/>
          </p:cNvSpPr>
          <p:nvPr>
            <p:ph type="body" sz="quarter" idx="34" hasCustomPrompt="1"/>
          </p:nvPr>
        </p:nvSpPr>
        <p:spPr>
          <a:xfrm>
            <a:off x="6335099" y="2008227"/>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961306" y="2008227"/>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9532822" y="2008227"/>
            <a:ext cx="1737360" cy="1280160"/>
          </a:xfrm>
          <a:noFill/>
        </p:spPr>
        <p:txBody>
          <a:bodyPr anchor="ctr" anchorCtr="0">
            <a:normAutofit/>
          </a:bodyPr>
          <a:lstStyle>
            <a:lvl1pPr marL="0" indent="0" algn="ctr">
              <a:buNone/>
              <a:defRPr sz="1800"/>
            </a:lvl1pPr>
          </a:lstStyle>
          <a:p>
            <a:r>
              <a:rPr lang="en-US" dirty="0"/>
              <a:t>Add a picture</a:t>
            </a:r>
          </a:p>
        </p:txBody>
      </p:sp>
      <p:sp>
        <p:nvSpPr>
          <p:cNvPr id="11" name="Text Placeholder 8">
            <a:extLst>
              <a:ext uri="{FF2B5EF4-FFF2-40B4-BE49-F238E27FC236}">
                <a16:creationId xmlns:a16="http://schemas.microsoft.com/office/drawing/2014/main" id="{8CBBAAC1-4AFB-28B5-EC35-68713142A5C5}"/>
              </a:ext>
            </a:extLst>
          </p:cNvPr>
          <p:cNvSpPr>
            <a:spLocks noGrp="1"/>
          </p:cNvSpPr>
          <p:nvPr>
            <p:ph type="body" sz="quarter" idx="41" hasCustomPrompt="1"/>
          </p:nvPr>
        </p:nvSpPr>
        <p:spPr>
          <a:xfrm>
            <a:off x="6335099" y="3559254"/>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961306" y="3559254"/>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9532822" y="3559254"/>
            <a:ext cx="1737360" cy="1280160"/>
          </a:xfrm>
          <a:noFill/>
        </p:spPr>
        <p:txBody>
          <a:bodyPr anchor="ctr" anchorCtr="0">
            <a:normAutofit/>
          </a:bodyPr>
          <a:lstStyle>
            <a:lvl1pPr marL="0" indent="0" algn="ctr">
              <a:buNone/>
              <a:defRPr sz="1800"/>
            </a:lvl1pPr>
          </a:lstStyle>
          <a:p>
            <a:r>
              <a:rPr lang="en-US" dirty="0"/>
              <a:t>Add a picture</a:t>
            </a:r>
          </a:p>
        </p:txBody>
      </p:sp>
      <p:sp>
        <p:nvSpPr>
          <p:cNvPr id="12" name="Text Placeholder 8">
            <a:extLst>
              <a:ext uri="{FF2B5EF4-FFF2-40B4-BE49-F238E27FC236}">
                <a16:creationId xmlns:a16="http://schemas.microsoft.com/office/drawing/2014/main" id="{BDCE7A94-4F2F-284A-AB7D-0ACAC5147D2D}"/>
              </a:ext>
            </a:extLst>
          </p:cNvPr>
          <p:cNvSpPr>
            <a:spLocks noGrp="1"/>
          </p:cNvSpPr>
          <p:nvPr>
            <p:ph type="body" sz="quarter" idx="42" hasCustomPrompt="1"/>
          </p:nvPr>
        </p:nvSpPr>
        <p:spPr>
          <a:xfrm>
            <a:off x="6330829" y="5108183"/>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961306" y="5110280"/>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9532822" y="5110280"/>
            <a:ext cx="1737360" cy="1280160"/>
          </a:xfrm>
          <a:noFill/>
        </p:spPr>
        <p:txBody>
          <a:bodyPr anchor="ctr" anchorCtr="0">
            <a:normAutofit/>
          </a:bodyPr>
          <a:lstStyle>
            <a:lvl1pPr marL="0" indent="0" algn="ctr">
              <a:buNone/>
              <a:defRPr sz="1800"/>
            </a:lvl1pPr>
          </a:lstStyle>
          <a:p>
            <a:r>
              <a:rPr lang="en-US" dirty="0"/>
              <a:t>Add a picture</a:t>
            </a:r>
          </a:p>
        </p:txBody>
      </p:sp>
      <p:sp>
        <p:nvSpPr>
          <p:cNvPr id="6" name="Slide Number Placeholder 5">
            <a:extLst>
              <a:ext uri="{FF2B5EF4-FFF2-40B4-BE49-F238E27FC236}">
                <a16:creationId xmlns:a16="http://schemas.microsoft.com/office/drawing/2014/main" id="{D48327BB-03CC-2E6C-D0A6-86510337C4CE}"/>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3010742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cip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75D26-A02A-A38D-251F-A3B33B8840A2}"/>
              </a:ext>
              <a:ext uri="{C183D7F6-B498-43B3-948B-1728B52AA6E4}">
                <adec:decorative xmlns:adec="http://schemas.microsoft.com/office/drawing/2017/decorative" val="1"/>
              </a:ext>
            </a:extLst>
          </p:cNvPr>
          <p:cNvSpPr/>
          <p:nvPr userDrawn="1"/>
        </p:nvSpPr>
        <p:spPr>
          <a:xfrm>
            <a:off x="5998743" y="0"/>
            <a:ext cx="6193257"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543EB-1130-40DD-B0F4-C970AF343E8F}"/>
              </a:ext>
            </a:extLst>
          </p:cNvPr>
          <p:cNvSpPr>
            <a:spLocks noGrp="1"/>
          </p:cNvSpPr>
          <p:nvPr>
            <p:ph type="title" hasCustomPrompt="1"/>
          </p:nvPr>
        </p:nvSpPr>
        <p:spPr>
          <a:xfrm>
            <a:off x="457200" y="457200"/>
            <a:ext cx="5212080" cy="777240"/>
          </a:xfrm>
          <a:prstGeom prst="rect">
            <a:avLst/>
          </a:prstGeom>
          <a:noFill/>
        </p:spPr>
        <p:txBody>
          <a:bodyPr vert="horz" lIns="91440" tIns="0" rIns="91440" bIns="91440" rtlCol="0" anchor="t" anchorCtr="0">
            <a:noAutofit/>
          </a:bodyPr>
          <a:lstStyle>
            <a:lvl1pPr algn="l">
              <a:defRPr lang="en-US" sz="3800">
                <a:solidFill>
                  <a:schemeClr val="tx1">
                    <a:lumMod val="85000"/>
                    <a:lumOff val="15000"/>
                  </a:schemeClr>
                </a:solidFill>
                <a:ea typeface="+mn-ea"/>
                <a:cs typeface="+mn-cs"/>
              </a:defRPr>
            </a:lvl1pPr>
          </a:lstStyle>
          <a:p>
            <a:pPr marL="0" lvl="0" indent="0">
              <a:spcBef>
                <a:spcPts val="1000"/>
              </a:spcBef>
              <a:buFont typeface="Arial" panose="020B0604020202020204" pitchFamily="34" charset="0"/>
            </a:pPr>
            <a:r>
              <a:rPr lang="en-US" dirty="0"/>
              <a:t>Click to add title</a:t>
            </a:r>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457200" y="1234440"/>
            <a:ext cx="5212080" cy="321566"/>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1828800"/>
            <a:ext cx="5669280" cy="5029200"/>
          </a:xfr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picture</a:t>
            </a:r>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6351894" y="457200"/>
            <a:ext cx="493776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6351894" y="822961"/>
            <a:ext cx="4937760" cy="1155812"/>
          </a:xfrm>
          <a:noFill/>
        </p:spPr>
        <p:txBody>
          <a:bodyPr wrap="square" numCol="2" spcCol="457200" rtlCol="0">
            <a:noAutofit/>
          </a:bodyPr>
          <a:lstStyle>
            <a:lvl1pPr marL="228600" indent="-228600">
              <a:lnSpc>
                <a:spcPts val="1400"/>
              </a:lnSpc>
              <a:spcBef>
                <a:spcPts val="0"/>
              </a:spcBef>
              <a:spcAft>
                <a:spcPts val="700"/>
              </a:spcAft>
              <a:buFont typeface="Arial" panose="020B0604020202020204" pitchFamily="34" charset="0"/>
              <a:buChar char="•"/>
              <a:defRPr lang="en-US" sz="1200" i="0" dirty="0">
                <a:solidFill>
                  <a:schemeClr val="tx1"/>
                </a:solidFill>
              </a:defRPr>
            </a:lvl1pPr>
          </a:lstStyle>
          <a:p>
            <a:pPr lvl="0"/>
            <a:r>
              <a:rPr lang="en-US" dirty="0"/>
              <a:t>Click to add text</a:t>
            </a:r>
          </a:p>
        </p:txBody>
      </p:sp>
      <p:sp>
        <p:nvSpPr>
          <p:cNvPr id="4" name="Text Placeholder 3">
            <a:extLst>
              <a:ext uri="{FF2B5EF4-FFF2-40B4-BE49-F238E27FC236}">
                <a16:creationId xmlns:a16="http://schemas.microsoft.com/office/drawing/2014/main" id="{65203A40-6A55-12EC-9BD5-46AA64770642}"/>
              </a:ext>
            </a:extLst>
          </p:cNvPr>
          <p:cNvSpPr>
            <a:spLocks noGrp="1"/>
          </p:cNvSpPr>
          <p:nvPr>
            <p:ph type="body" sz="half" idx="21" hasCustomPrompt="1"/>
          </p:nvPr>
        </p:nvSpPr>
        <p:spPr>
          <a:xfrm>
            <a:off x="6351894" y="2176492"/>
            <a:ext cx="493776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4" name="Text Placeholder 8">
            <a:extLst>
              <a:ext uri="{FF2B5EF4-FFF2-40B4-BE49-F238E27FC236}">
                <a16:creationId xmlns:a16="http://schemas.microsoft.com/office/drawing/2014/main" id="{6ABAA54B-5D56-E366-F100-D83FF11D3191}"/>
              </a:ext>
            </a:extLst>
          </p:cNvPr>
          <p:cNvSpPr>
            <a:spLocks noGrp="1"/>
          </p:cNvSpPr>
          <p:nvPr>
            <p:ph type="body" sz="quarter" idx="40" hasCustomPrompt="1"/>
          </p:nvPr>
        </p:nvSpPr>
        <p:spPr>
          <a:xfrm>
            <a:off x="6181709" y="258271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 name="Text Placeholder 3">
            <a:extLst>
              <a:ext uri="{FF2B5EF4-FFF2-40B4-BE49-F238E27FC236}">
                <a16:creationId xmlns:a16="http://schemas.microsoft.com/office/drawing/2014/main" id="{91BB2503-6586-B7E1-492D-555313BC0B66}"/>
              </a:ext>
            </a:extLst>
          </p:cNvPr>
          <p:cNvSpPr>
            <a:spLocks noGrp="1"/>
          </p:cNvSpPr>
          <p:nvPr>
            <p:ph type="body" sz="half" idx="22" hasCustomPrompt="1"/>
          </p:nvPr>
        </p:nvSpPr>
        <p:spPr>
          <a:xfrm>
            <a:off x="6805503" y="2593131"/>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8">
            <a:extLst>
              <a:ext uri="{FF2B5EF4-FFF2-40B4-BE49-F238E27FC236}">
                <a16:creationId xmlns:a16="http://schemas.microsoft.com/office/drawing/2014/main" id="{2C19EEFA-07F9-522D-E2F5-3C9D03B3DAD8}"/>
              </a:ext>
            </a:extLst>
          </p:cNvPr>
          <p:cNvSpPr>
            <a:spLocks noGrp="1"/>
          </p:cNvSpPr>
          <p:nvPr>
            <p:ph type="body" sz="quarter" idx="41" hasCustomPrompt="1"/>
          </p:nvPr>
        </p:nvSpPr>
        <p:spPr>
          <a:xfrm>
            <a:off x="8754474" y="2594785"/>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6" name="Text Placeholder 3">
            <a:extLst>
              <a:ext uri="{FF2B5EF4-FFF2-40B4-BE49-F238E27FC236}">
                <a16:creationId xmlns:a16="http://schemas.microsoft.com/office/drawing/2014/main" id="{163CEC8F-4DDC-8A2E-E283-5C8B3F042661}"/>
              </a:ext>
            </a:extLst>
          </p:cNvPr>
          <p:cNvSpPr>
            <a:spLocks noGrp="1"/>
          </p:cNvSpPr>
          <p:nvPr>
            <p:ph type="body" sz="half" idx="32" hasCustomPrompt="1"/>
          </p:nvPr>
        </p:nvSpPr>
        <p:spPr>
          <a:xfrm>
            <a:off x="9367846" y="2593131"/>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8">
            <a:extLst>
              <a:ext uri="{FF2B5EF4-FFF2-40B4-BE49-F238E27FC236}">
                <a16:creationId xmlns:a16="http://schemas.microsoft.com/office/drawing/2014/main" id="{A49D387E-8DC7-390E-5682-E3FA2F1A373E}"/>
              </a:ext>
            </a:extLst>
          </p:cNvPr>
          <p:cNvSpPr>
            <a:spLocks noGrp="1"/>
          </p:cNvSpPr>
          <p:nvPr>
            <p:ph type="body" sz="quarter" idx="42" hasCustomPrompt="1"/>
          </p:nvPr>
        </p:nvSpPr>
        <p:spPr>
          <a:xfrm>
            <a:off x="6181709" y="3884473"/>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0" name="Text Placeholder 3">
            <a:extLst>
              <a:ext uri="{FF2B5EF4-FFF2-40B4-BE49-F238E27FC236}">
                <a16:creationId xmlns:a16="http://schemas.microsoft.com/office/drawing/2014/main" id="{5DBCD4BD-546F-BF8C-297A-8B841E3A860E}"/>
              </a:ext>
            </a:extLst>
          </p:cNvPr>
          <p:cNvSpPr>
            <a:spLocks noGrp="1"/>
          </p:cNvSpPr>
          <p:nvPr>
            <p:ph type="body" sz="half" idx="33" hasCustomPrompt="1"/>
          </p:nvPr>
        </p:nvSpPr>
        <p:spPr>
          <a:xfrm>
            <a:off x="6807071" y="3886177"/>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7" name="Text Placeholder 8">
            <a:extLst>
              <a:ext uri="{FF2B5EF4-FFF2-40B4-BE49-F238E27FC236}">
                <a16:creationId xmlns:a16="http://schemas.microsoft.com/office/drawing/2014/main" id="{33ED717A-C3B0-356E-1D30-1782C31C7CE8}"/>
              </a:ext>
            </a:extLst>
          </p:cNvPr>
          <p:cNvSpPr>
            <a:spLocks noGrp="1"/>
          </p:cNvSpPr>
          <p:nvPr>
            <p:ph type="body" sz="quarter" idx="43" hasCustomPrompt="1"/>
          </p:nvPr>
        </p:nvSpPr>
        <p:spPr>
          <a:xfrm>
            <a:off x="8754474" y="3886177"/>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1" name="Text Placeholder 3">
            <a:extLst>
              <a:ext uri="{FF2B5EF4-FFF2-40B4-BE49-F238E27FC236}">
                <a16:creationId xmlns:a16="http://schemas.microsoft.com/office/drawing/2014/main" id="{8ABEC6F1-02DD-91A1-15C4-4E3D65F3D322}"/>
              </a:ext>
            </a:extLst>
          </p:cNvPr>
          <p:cNvSpPr>
            <a:spLocks noGrp="1"/>
          </p:cNvSpPr>
          <p:nvPr>
            <p:ph type="body" sz="half" idx="34" hasCustomPrompt="1"/>
          </p:nvPr>
        </p:nvSpPr>
        <p:spPr>
          <a:xfrm>
            <a:off x="9369414" y="3886177"/>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6351894" y="5177497"/>
            <a:ext cx="4937760" cy="640080"/>
          </a:xfrm>
          <a:noFill/>
          <a:ln w="25400">
            <a:solidFill>
              <a:schemeClr val="bg2">
                <a:lumMod val="90000"/>
              </a:schemeClr>
            </a:solidFill>
          </a:ln>
        </p:spPr>
        <p:txBody>
          <a:bodyPr lIns="182880" tIns="137160" rIns="182880" bIns="182880" anchor="t" anchorCtr="0">
            <a:noAutofit/>
          </a:bodyPr>
          <a:lstStyle>
            <a:lvl1pPr marL="0" indent="0" algn="l">
              <a:lnSpc>
                <a:spcPct val="100000"/>
              </a:lnSpc>
              <a:spcBef>
                <a:spcPts val="0"/>
              </a:spcBef>
              <a:buNone/>
              <a:defRPr sz="14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a:t>
            </a:r>
          </a:p>
        </p:txBody>
      </p:sp>
      <p:sp>
        <p:nvSpPr>
          <p:cNvPr id="18" name="Text Placeholder 17">
            <a:extLst>
              <a:ext uri="{FF2B5EF4-FFF2-40B4-BE49-F238E27FC236}">
                <a16:creationId xmlns:a16="http://schemas.microsoft.com/office/drawing/2014/main" id="{1FAB78F3-C3C1-C3BA-3087-C8259ABD6AF8}"/>
              </a:ext>
            </a:extLst>
          </p:cNvPr>
          <p:cNvSpPr>
            <a:spLocks noGrp="1"/>
          </p:cNvSpPr>
          <p:nvPr>
            <p:ph type="body" sz="quarter" idx="35" hasCustomPrompt="1"/>
          </p:nvPr>
        </p:nvSpPr>
        <p:spPr>
          <a:xfrm>
            <a:off x="6965576" y="5289177"/>
            <a:ext cx="4196137" cy="467830"/>
          </a:xfrm>
        </p:spPr>
        <p:txBody>
          <a:bodyPr lIns="0"/>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6351894" y="5989320"/>
            <a:ext cx="4937760" cy="457200"/>
          </a:xfrm>
        </p:spPr>
        <p:txBody>
          <a:bodyPr bIns="0" numCol="1" anchor="b"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3" name="Slide Number Placeholder 5">
            <a:extLst>
              <a:ext uri="{FF2B5EF4-FFF2-40B4-BE49-F238E27FC236}">
                <a16:creationId xmlns:a16="http://schemas.microsoft.com/office/drawing/2014/main" id="{EAF1384C-39EA-07D1-AB6D-FD77E4E309A8}"/>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1532871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0EBF2F49-7BE2-47B1-8BC4-A7641CB89A23}"/>
              </a:ext>
            </a:extLst>
          </p:cNvPr>
          <p:cNvSpPr>
            <a:spLocks noGrp="1"/>
          </p:cNvSpPr>
          <p:nvPr>
            <p:ph type="pic" sz="quarter" idx="10" hasCustomPrompt="1"/>
          </p:nvPr>
        </p:nvSpPr>
        <p:spPr>
          <a:xfrm>
            <a:off x="0" y="0"/>
            <a:ext cx="12192000" cy="6858000"/>
          </a:xfrm>
          <a:noFill/>
        </p:spPr>
        <p:txBody>
          <a:bodyPr anchor="ctr"/>
          <a:lstStyle>
            <a:lvl1pPr marL="0" indent="0" algn="ctr">
              <a:buNone/>
              <a:defRPr/>
            </a:lvl1pPr>
          </a:lstStyle>
          <a:p>
            <a:r>
              <a:rPr lang="en-US" dirty="0"/>
              <a:t>Add a picture </a:t>
            </a:r>
          </a:p>
        </p:txBody>
      </p:sp>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67711" y="457200"/>
            <a:ext cx="11256579" cy="1280160"/>
          </a:xfrm>
          <a:prstGeom prst="rect">
            <a:avLst/>
          </a:prstGeom>
        </p:spPr>
        <p:txBody>
          <a:bodyPr tIns="0" anchor="t" anchorCtr="0">
            <a:noAutofit/>
          </a:bodyPr>
          <a:lstStyle>
            <a:lvl1pPr algn="l">
              <a:lnSpc>
                <a:spcPct val="90000"/>
              </a:lnSpc>
              <a:defRPr sz="7200">
                <a:solidFill>
                  <a:schemeClr val="tx1">
                    <a:lumMod val="85000"/>
                    <a:lumOff val="15000"/>
                  </a:schemeClr>
                </a:solidFill>
              </a:defRPr>
            </a:lvl1pPr>
          </a:lstStyle>
          <a:p>
            <a:r>
              <a:rPr lang="en-US" dirty="0"/>
              <a:t>Click to add title</a:t>
            </a:r>
          </a:p>
        </p:txBody>
      </p:sp>
    </p:spTree>
    <p:extLst>
      <p:ext uri="{BB962C8B-B14F-4D97-AF65-F5344CB8AC3E}">
        <p14:creationId xmlns:p14="http://schemas.microsoft.com/office/powerpoint/2010/main" val="1346047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ributor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507606" y="2743200"/>
            <a:ext cx="7228159" cy="1280160"/>
          </a:xfrm>
          <a:prstGeom prst="rect">
            <a:avLst/>
          </a:prstGeom>
        </p:spPr>
        <p:txBody>
          <a:bodyPr tIns="0" anchor="t" anchorCtr="0">
            <a:noAutofit/>
          </a:bodyPr>
          <a:lstStyle>
            <a:lvl1pPr>
              <a:lnSpc>
                <a:spcPct val="90000"/>
              </a:lnSpc>
              <a:defRPr sz="7200">
                <a:solidFill>
                  <a:schemeClr val="tx1">
                    <a:lumMod val="85000"/>
                    <a:lumOff val="15000"/>
                  </a:schemeClr>
                </a:solidFill>
              </a:defRPr>
            </a:lvl1pPr>
          </a:lstStyle>
          <a:p>
            <a:r>
              <a:rPr lang="en-US" dirty="0"/>
              <a:t>Click to add title</a:t>
            </a:r>
          </a:p>
        </p:txBody>
      </p:sp>
      <p:sp>
        <p:nvSpPr>
          <p:cNvPr id="5" name="Subtitle 2">
            <a:extLst>
              <a:ext uri="{FF2B5EF4-FFF2-40B4-BE49-F238E27FC236}">
                <a16:creationId xmlns:a16="http://schemas.microsoft.com/office/drawing/2014/main" id="{6D233A8E-E8E2-428D-B3B1-4DD2D1AD48F2}"/>
              </a:ext>
            </a:extLst>
          </p:cNvPr>
          <p:cNvSpPr>
            <a:spLocks noGrp="1"/>
          </p:cNvSpPr>
          <p:nvPr>
            <p:ph type="subTitle" idx="10" hasCustomPrompt="1"/>
          </p:nvPr>
        </p:nvSpPr>
        <p:spPr>
          <a:xfrm>
            <a:off x="4507606" y="4114800"/>
            <a:ext cx="7228159" cy="2286000"/>
          </a:xfrm>
        </p:spPr>
        <p:txBody>
          <a:bodyPr tIns="0" numCol="3" spcCol="457200">
            <a:noAutofit/>
          </a:bodyPr>
          <a:lstStyle>
            <a:lvl1pPr marL="0" indent="0" algn="l">
              <a:lnSpc>
                <a:spcPts val="4500"/>
              </a:lnSpc>
              <a:spcBef>
                <a:spcPts val="300"/>
              </a:spcBef>
              <a:buNone/>
              <a:defRPr sz="20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icture Placeholder 4">
            <a:extLst>
              <a:ext uri="{FF2B5EF4-FFF2-40B4-BE49-F238E27FC236}">
                <a16:creationId xmlns:a16="http://schemas.microsoft.com/office/drawing/2014/main" id="{EA2014FC-BC19-4F06-91E1-BBB98A5CE2AA}"/>
              </a:ext>
            </a:extLst>
          </p:cNvPr>
          <p:cNvSpPr>
            <a:spLocks noGrp="1"/>
          </p:cNvSpPr>
          <p:nvPr>
            <p:ph type="pic" sz="quarter" idx="11" hasCustomPrompt="1"/>
          </p:nvPr>
        </p:nvSpPr>
        <p:spPr>
          <a:xfrm>
            <a:off x="0" y="0"/>
            <a:ext cx="3968496" cy="6858000"/>
          </a:xfrm>
          <a:no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3677679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cipe Layou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453128" y="457200"/>
            <a:ext cx="6858000" cy="609411"/>
          </a:xfrm>
          <a:prstGeom prst="rect">
            <a:avLst/>
          </a:prstGeom>
        </p:spPr>
        <p:txBody>
          <a:bodyPr lIns="91440" tIns="0" bIns="0" anchor="t" anchorCtr="0">
            <a:noAutofit/>
          </a:bodyPr>
          <a:lstStyle>
            <a:lvl1pPr>
              <a:lnSpc>
                <a:spcPct val="90000"/>
              </a:lnSpc>
              <a:defRPr sz="3800">
                <a:solidFill>
                  <a:schemeClr val="tx1">
                    <a:lumMod val="85000"/>
                    <a:lumOff val="15000"/>
                  </a:schemeClr>
                </a:solidFill>
                <a:latin typeface="+mj-lt"/>
              </a:defRPr>
            </a:lvl1pPr>
          </a:lstStyle>
          <a:p>
            <a:r>
              <a:rPr lang="en-US" dirty="0"/>
              <a:t>Click to add title</a:t>
            </a:r>
          </a:p>
        </p:txBody>
      </p:sp>
      <p:sp>
        <p:nvSpPr>
          <p:cNvPr id="20" name="Subtitle 2">
            <a:extLst>
              <a:ext uri="{FF2B5EF4-FFF2-40B4-BE49-F238E27FC236}">
                <a16:creationId xmlns:a16="http://schemas.microsoft.com/office/drawing/2014/main" id="{F41F7CAD-B5BC-36F0-94FE-05FCE6E68801}"/>
              </a:ext>
            </a:extLst>
          </p:cNvPr>
          <p:cNvSpPr>
            <a:spLocks noGrp="1"/>
          </p:cNvSpPr>
          <p:nvPr>
            <p:ph type="subTitle" idx="11" hasCustomPrompt="1"/>
          </p:nvPr>
        </p:nvSpPr>
        <p:spPr>
          <a:xfrm>
            <a:off x="4453127" y="1234440"/>
            <a:ext cx="6857999" cy="365760"/>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Picture Placeholder 4">
            <a:extLst>
              <a:ext uri="{FF2B5EF4-FFF2-40B4-BE49-F238E27FC236}">
                <a16:creationId xmlns:a16="http://schemas.microsoft.com/office/drawing/2014/main" id="{E2097EA0-E1A4-437B-A23F-488927B95FE3}"/>
              </a:ext>
            </a:extLst>
          </p:cNvPr>
          <p:cNvSpPr>
            <a:spLocks noGrp="1"/>
          </p:cNvSpPr>
          <p:nvPr>
            <p:ph type="pic" sz="quarter" idx="10" hasCustomPrompt="1"/>
          </p:nvPr>
        </p:nvSpPr>
        <p:spPr>
          <a:xfrm>
            <a:off x="0" y="0"/>
            <a:ext cx="3971109" cy="6858000"/>
          </a:xfrm>
          <a:noFill/>
        </p:spPr>
        <p:txBody>
          <a:bodyPr anchor="ctr"/>
          <a:lstStyle>
            <a:lvl1pPr marL="0" indent="0" algn="ctr">
              <a:buNone/>
              <a:defRPr/>
            </a:lvl1pPr>
          </a:lstStyle>
          <a:p>
            <a:r>
              <a:rPr lang="en-US" dirty="0"/>
              <a:t>Add a picture </a:t>
            </a:r>
          </a:p>
        </p:txBody>
      </p:sp>
      <p:sp>
        <p:nvSpPr>
          <p:cNvPr id="22" name="Text Placeholder 3">
            <a:extLst>
              <a:ext uri="{FF2B5EF4-FFF2-40B4-BE49-F238E27FC236}">
                <a16:creationId xmlns:a16="http://schemas.microsoft.com/office/drawing/2014/main" id="{286B12DA-FA09-A9F6-13EE-795F5152B5B7}"/>
              </a:ext>
            </a:extLst>
          </p:cNvPr>
          <p:cNvSpPr>
            <a:spLocks noGrp="1"/>
          </p:cNvSpPr>
          <p:nvPr>
            <p:ph type="body" sz="half" idx="12" hasCustomPrompt="1"/>
          </p:nvPr>
        </p:nvSpPr>
        <p:spPr>
          <a:xfrm>
            <a:off x="4453128"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7360E21A-8528-AA7D-38F2-EF7EFC92CF36}"/>
              </a:ext>
            </a:extLst>
          </p:cNvPr>
          <p:cNvSpPr>
            <a:spLocks noGrp="1"/>
          </p:cNvSpPr>
          <p:nvPr>
            <p:ph type="body" sz="half" idx="13" hasCustomPrompt="1"/>
          </p:nvPr>
        </p:nvSpPr>
        <p:spPr>
          <a:xfrm>
            <a:off x="4453128" y="2194559"/>
            <a:ext cx="3291840" cy="2000923"/>
          </a:xfrm>
        </p:spPr>
        <p:txBody>
          <a:bodyPr numCol="1">
            <a:noAutofit/>
          </a:bodyPr>
          <a:lstStyle>
            <a:lvl1pPr marL="228600" indent="-228600" hangingPunct="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27">
            <a:extLst>
              <a:ext uri="{FF2B5EF4-FFF2-40B4-BE49-F238E27FC236}">
                <a16:creationId xmlns:a16="http://schemas.microsoft.com/office/drawing/2014/main" id="{EF397C28-0C1D-A853-FDE9-F0E8F3CE6ADA}"/>
              </a:ext>
            </a:extLst>
          </p:cNvPr>
          <p:cNvSpPr>
            <a:spLocks noGrp="1"/>
          </p:cNvSpPr>
          <p:nvPr>
            <p:ph type="body" sz="quarter" idx="16" hasCustomPrompt="1"/>
          </p:nvPr>
        </p:nvSpPr>
        <p:spPr>
          <a:xfrm>
            <a:off x="4453127" y="4447715"/>
            <a:ext cx="2382677" cy="1373775"/>
          </a:xfrm>
          <a:noFill/>
          <a:ln w="25400">
            <a:solidFill>
              <a:schemeClr val="bg2"/>
            </a:solidFill>
          </a:ln>
        </p:spPr>
        <p:txBody>
          <a:bodyPr lIns="182880" tIns="13716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 name="Text Placeholder 5">
            <a:extLst>
              <a:ext uri="{FF2B5EF4-FFF2-40B4-BE49-F238E27FC236}">
                <a16:creationId xmlns:a16="http://schemas.microsoft.com/office/drawing/2014/main" id="{75FF0A15-82B0-95DF-9F8F-19D2C68E1CC8}"/>
              </a:ext>
            </a:extLst>
          </p:cNvPr>
          <p:cNvSpPr>
            <a:spLocks noGrp="1"/>
          </p:cNvSpPr>
          <p:nvPr>
            <p:ph type="body" sz="quarter" idx="18" hasCustomPrompt="1"/>
          </p:nvPr>
        </p:nvSpPr>
        <p:spPr>
          <a:xfrm>
            <a:off x="4536228" y="4831975"/>
            <a:ext cx="2214282" cy="913533"/>
          </a:xfrm>
        </p:spPr>
        <p:txBody>
          <a:bodyPr/>
          <a:lstStyle>
            <a:lvl1pPr marL="0" indent="0">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a:t>
            </a:r>
          </a:p>
        </p:txBody>
      </p:sp>
      <p:sp>
        <p:nvSpPr>
          <p:cNvPr id="24" name="Text Placeholder 3">
            <a:extLst>
              <a:ext uri="{FF2B5EF4-FFF2-40B4-BE49-F238E27FC236}">
                <a16:creationId xmlns:a16="http://schemas.microsoft.com/office/drawing/2014/main" id="{D873DCFF-5889-873A-FEF4-22E59DC24696}"/>
              </a:ext>
            </a:extLst>
          </p:cNvPr>
          <p:cNvSpPr>
            <a:spLocks noGrp="1"/>
          </p:cNvSpPr>
          <p:nvPr>
            <p:ph type="body" sz="half" idx="14" hasCustomPrompt="1"/>
          </p:nvPr>
        </p:nvSpPr>
        <p:spPr>
          <a:xfrm>
            <a:off x="8001000"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3">
            <a:extLst>
              <a:ext uri="{FF2B5EF4-FFF2-40B4-BE49-F238E27FC236}">
                <a16:creationId xmlns:a16="http://schemas.microsoft.com/office/drawing/2014/main" id="{5FAC96DB-FC65-87E4-1980-B1FF3C628DB0}"/>
              </a:ext>
            </a:extLst>
          </p:cNvPr>
          <p:cNvSpPr>
            <a:spLocks noGrp="1"/>
          </p:cNvSpPr>
          <p:nvPr>
            <p:ph type="body" sz="half" idx="15" hasCustomPrompt="1"/>
          </p:nvPr>
        </p:nvSpPr>
        <p:spPr>
          <a:xfrm>
            <a:off x="8001000" y="2194559"/>
            <a:ext cx="3291840" cy="3550949"/>
          </a:xfrm>
        </p:spPr>
        <p:txBody>
          <a:bodyPr numCol="1">
            <a:noAutofit/>
          </a:bodyPr>
          <a:lstStyle>
            <a:lvl1pPr marL="0" indent="0">
              <a:spcBef>
                <a:spcPts val="600"/>
              </a:spcBef>
              <a:spcAft>
                <a:spcPts val="1000"/>
              </a:spcAft>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7" name="Text Placeholder 3">
            <a:extLst>
              <a:ext uri="{FF2B5EF4-FFF2-40B4-BE49-F238E27FC236}">
                <a16:creationId xmlns:a16="http://schemas.microsoft.com/office/drawing/2014/main" id="{39717C9F-E573-041C-8212-A9E04D40638D}"/>
              </a:ext>
            </a:extLst>
          </p:cNvPr>
          <p:cNvSpPr>
            <a:spLocks noGrp="1"/>
          </p:cNvSpPr>
          <p:nvPr>
            <p:ph type="body" sz="half" idx="17" hasCustomPrompt="1"/>
          </p:nvPr>
        </p:nvSpPr>
        <p:spPr>
          <a:xfrm>
            <a:off x="4453127" y="6061039"/>
            <a:ext cx="6821425" cy="385480"/>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6" name="Slide Number Placeholder 5">
            <a:extLst>
              <a:ext uri="{FF2B5EF4-FFF2-40B4-BE49-F238E27FC236}">
                <a16:creationId xmlns:a16="http://schemas.microsoft.com/office/drawing/2014/main" id="{7B87CD47-95A7-4ABC-AD12-8F916194D62B}"/>
              </a:ext>
            </a:extLst>
          </p:cNvPr>
          <p:cNvSpPr>
            <a:spLocks noGrp="1"/>
          </p:cNvSpPr>
          <p:nvPr>
            <p:ph type="sldNum" sz="quarter" idx="4"/>
          </p:nvPr>
        </p:nvSpPr>
        <p:spPr>
          <a:xfrm>
            <a:off x="11274552" y="6061039"/>
            <a:ext cx="457200" cy="38548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7479091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A96BD-B6AC-4441-9EB5-EF715B563CC5}"/>
              </a:ext>
            </a:extLst>
          </p:cNvPr>
          <p:cNvSpPr>
            <a:spLocks noGrp="1"/>
          </p:cNvSpPr>
          <p:nvPr>
            <p:ph type="title" hasCustomPrompt="1"/>
          </p:nvPr>
        </p:nvSpPr>
        <p:spPr>
          <a:xfrm>
            <a:off x="457199" y="457198"/>
            <a:ext cx="11201400" cy="971552"/>
          </a:xfrm>
          <a:prstGeom prst="rect">
            <a:avLst/>
          </a:prstGeom>
        </p:spPr>
        <p:txBody>
          <a:bodyPr tIns="0" anchor="t" anchorCtr="0">
            <a:normAutofit/>
          </a:bodyPr>
          <a:lstStyle>
            <a:lvl1pPr>
              <a:defRPr sz="7200">
                <a:solidFill>
                  <a:schemeClr val="tx1">
                    <a:lumMod val="85000"/>
                    <a:lumOff val="15000"/>
                  </a:schemeClr>
                </a:solidFill>
              </a:defRPr>
            </a:lvl1pPr>
          </a:lstStyle>
          <a:p>
            <a:r>
              <a:rPr lang="en-US" dirty="0"/>
              <a:t>Click to add title </a:t>
            </a:r>
          </a:p>
        </p:txBody>
      </p:sp>
      <p:sp>
        <p:nvSpPr>
          <p:cNvPr id="7" name="Subtitle 2">
            <a:extLst>
              <a:ext uri="{FF2B5EF4-FFF2-40B4-BE49-F238E27FC236}">
                <a16:creationId xmlns:a16="http://schemas.microsoft.com/office/drawing/2014/main" id="{C82E24EF-9D75-D197-3BFB-2AC785E86282}"/>
              </a:ext>
            </a:extLst>
          </p:cNvPr>
          <p:cNvSpPr>
            <a:spLocks noGrp="1"/>
          </p:cNvSpPr>
          <p:nvPr>
            <p:ph type="subTitle" idx="1" hasCustomPrompt="1"/>
          </p:nvPr>
        </p:nvSpPr>
        <p:spPr>
          <a:xfrm>
            <a:off x="457201" y="1554480"/>
            <a:ext cx="11201400" cy="638022"/>
          </a:xfrm>
        </p:spPr>
        <p:txBody>
          <a:bodyPr>
            <a:normAutofit/>
          </a:bodyPr>
          <a:lstStyle>
            <a:lvl1pPr marL="0" indent="0" algn="l">
              <a:buNone/>
              <a:defRPr sz="2000" b="1" i="1" cap="none" spc="0" baseline="0">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 </a:t>
            </a:r>
          </a:p>
        </p:txBody>
      </p:sp>
      <p:sp>
        <p:nvSpPr>
          <p:cNvPr id="19" name="Picture Placeholder 4">
            <a:extLst>
              <a:ext uri="{FF2B5EF4-FFF2-40B4-BE49-F238E27FC236}">
                <a16:creationId xmlns:a16="http://schemas.microsoft.com/office/drawing/2014/main" id="{1FFC4A27-82C1-409D-B822-91EB3DF28632}"/>
              </a:ext>
            </a:extLst>
          </p:cNvPr>
          <p:cNvSpPr>
            <a:spLocks noGrp="1"/>
          </p:cNvSpPr>
          <p:nvPr>
            <p:ph type="pic" sz="quarter" idx="10" hasCustomPrompt="1"/>
          </p:nvPr>
        </p:nvSpPr>
        <p:spPr>
          <a:xfrm>
            <a:off x="0" y="2743200"/>
            <a:ext cx="4069080" cy="4114800"/>
          </a:xfrm>
          <a:noFill/>
        </p:spPr>
        <p:txBody>
          <a:bodyPr anchor="ctr"/>
          <a:lstStyle>
            <a:lvl1pPr marL="0" indent="0" algn="ctr">
              <a:buNone/>
              <a:defRPr/>
            </a:lvl1pPr>
          </a:lstStyle>
          <a:p>
            <a:r>
              <a:rPr lang="en-US" dirty="0"/>
              <a:t>Add a picture </a:t>
            </a:r>
          </a:p>
        </p:txBody>
      </p:sp>
      <p:sp>
        <p:nvSpPr>
          <p:cNvPr id="5" name="Picture Placeholder 4">
            <a:extLst>
              <a:ext uri="{FF2B5EF4-FFF2-40B4-BE49-F238E27FC236}">
                <a16:creationId xmlns:a16="http://schemas.microsoft.com/office/drawing/2014/main" id="{BEB24175-FCF4-B7E7-2167-75B5D2CB173D}"/>
              </a:ext>
            </a:extLst>
          </p:cNvPr>
          <p:cNvSpPr>
            <a:spLocks noGrp="1"/>
          </p:cNvSpPr>
          <p:nvPr>
            <p:ph type="pic" sz="quarter" idx="12" hasCustomPrompt="1"/>
          </p:nvPr>
        </p:nvSpPr>
        <p:spPr>
          <a:xfrm>
            <a:off x="4061460" y="2743200"/>
            <a:ext cx="4069080" cy="4114800"/>
          </a:xfrm>
          <a:noFill/>
        </p:spPr>
        <p:txBody>
          <a:bodyPr anchor="ctr"/>
          <a:lstStyle>
            <a:lvl1pPr marL="0" indent="0" algn="ctr">
              <a:buNone/>
              <a:defRPr/>
            </a:lvl1pPr>
          </a:lstStyle>
          <a:p>
            <a:r>
              <a:rPr lang="en-US" dirty="0"/>
              <a:t>Add a picture </a:t>
            </a:r>
          </a:p>
        </p:txBody>
      </p:sp>
      <p:sp>
        <p:nvSpPr>
          <p:cNvPr id="4" name="Picture Placeholder 4">
            <a:extLst>
              <a:ext uri="{FF2B5EF4-FFF2-40B4-BE49-F238E27FC236}">
                <a16:creationId xmlns:a16="http://schemas.microsoft.com/office/drawing/2014/main" id="{EEA5E70B-F4FB-4795-A208-10267176B7C7}"/>
              </a:ext>
            </a:extLst>
          </p:cNvPr>
          <p:cNvSpPr>
            <a:spLocks noGrp="1"/>
          </p:cNvSpPr>
          <p:nvPr>
            <p:ph type="pic" sz="quarter" idx="11" hasCustomPrompt="1"/>
          </p:nvPr>
        </p:nvSpPr>
        <p:spPr>
          <a:xfrm>
            <a:off x="8122920" y="2743200"/>
            <a:ext cx="4069080" cy="4114800"/>
          </a:xfrm>
          <a:no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758894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cipe Layout 2">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453128" y="457200"/>
            <a:ext cx="6858000" cy="731520"/>
          </a:xfrm>
          <a:prstGeom prst="rect">
            <a:avLst/>
          </a:prstGeom>
        </p:spPr>
        <p:txBody>
          <a:bodyPr lIns="91440" tIns="0" bIns="91440" anchor="t" anchorCtr="0">
            <a:noAutofit/>
          </a:bodyPr>
          <a:lstStyle>
            <a:lvl1pPr>
              <a:defRPr sz="3800">
                <a:solidFill>
                  <a:schemeClr val="tx1">
                    <a:lumMod val="85000"/>
                    <a:lumOff val="15000"/>
                  </a:schemeClr>
                </a:solidFill>
                <a:latin typeface="+mj-lt"/>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453128" y="1234440"/>
            <a:ext cx="6858000" cy="365760"/>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0" y="0"/>
            <a:ext cx="3968496" cy="6858000"/>
          </a:xfrm>
          <a:noFill/>
        </p:spPr>
        <p:txBody>
          <a:bodyPr anchor="ctr" anchorCtr="0"/>
          <a:lstStyle>
            <a:lvl1pPr marL="0" indent="0" algn="ctr">
              <a:buNone/>
              <a:defRPr/>
            </a:lvl1pPr>
          </a:lstStyle>
          <a:p>
            <a:r>
              <a:rPr lang="en-US" dirty="0"/>
              <a:t>Add a picture</a:t>
            </a:r>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453128"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453128" y="2194559"/>
            <a:ext cx="3291840" cy="3657600"/>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4" name="Text Placeholder 3">
            <a:extLst>
              <a:ext uri="{FF2B5EF4-FFF2-40B4-BE49-F238E27FC236}">
                <a16:creationId xmlns:a16="http://schemas.microsoft.com/office/drawing/2014/main" id="{C7B6AD5B-AEF5-4540-940C-B1E1FEA3BCAB}"/>
              </a:ext>
            </a:extLst>
          </p:cNvPr>
          <p:cNvSpPr>
            <a:spLocks noGrp="1"/>
          </p:cNvSpPr>
          <p:nvPr>
            <p:ph type="body" sz="half" idx="13" hasCustomPrompt="1"/>
          </p:nvPr>
        </p:nvSpPr>
        <p:spPr>
          <a:xfrm>
            <a:off x="8001000" y="1828800"/>
            <a:ext cx="329184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3">
            <a:extLst>
              <a:ext uri="{FF2B5EF4-FFF2-40B4-BE49-F238E27FC236}">
                <a16:creationId xmlns:a16="http://schemas.microsoft.com/office/drawing/2014/main" id="{02D6ECAC-8814-4C60-BF83-103E85E412C4}"/>
              </a:ext>
            </a:extLst>
          </p:cNvPr>
          <p:cNvSpPr>
            <a:spLocks noGrp="1"/>
          </p:cNvSpPr>
          <p:nvPr>
            <p:ph type="body" sz="half" idx="14" hasCustomPrompt="1"/>
          </p:nvPr>
        </p:nvSpPr>
        <p:spPr>
          <a:xfrm>
            <a:off x="8001000" y="2194560"/>
            <a:ext cx="3291840" cy="2011680"/>
          </a:xfrm>
        </p:spPr>
        <p:txBody>
          <a:bodyPr numCol="1">
            <a:noAutofit/>
          </a:bodyPr>
          <a:lstStyle>
            <a:lvl1pPr marL="0" indent="0">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8" name="Text Placeholder 27">
            <a:extLst>
              <a:ext uri="{FF2B5EF4-FFF2-40B4-BE49-F238E27FC236}">
                <a16:creationId xmlns:a16="http://schemas.microsoft.com/office/drawing/2014/main" id="{2BBF59D2-23BC-4077-814F-E2E3AE580999}"/>
              </a:ext>
            </a:extLst>
          </p:cNvPr>
          <p:cNvSpPr>
            <a:spLocks noGrp="1"/>
          </p:cNvSpPr>
          <p:nvPr>
            <p:ph type="body" sz="quarter" idx="16" hasCustomPrompt="1"/>
          </p:nvPr>
        </p:nvSpPr>
        <p:spPr>
          <a:xfrm>
            <a:off x="8001000" y="4379256"/>
            <a:ext cx="2286000" cy="1472903"/>
          </a:xfrm>
          <a:noFill/>
          <a:ln w="25400">
            <a:solidFill>
              <a:schemeClr val="bg2"/>
            </a:solidFill>
          </a:ln>
        </p:spPr>
        <p:txBody>
          <a:bodyPr lIns="182880" tIns="18288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 name="Text Placeholder 5">
            <a:extLst>
              <a:ext uri="{FF2B5EF4-FFF2-40B4-BE49-F238E27FC236}">
                <a16:creationId xmlns:a16="http://schemas.microsoft.com/office/drawing/2014/main" id="{0D26317B-51D7-0B25-F2DE-D12AF43DC82A}"/>
              </a:ext>
            </a:extLst>
          </p:cNvPr>
          <p:cNvSpPr>
            <a:spLocks noGrp="1"/>
          </p:cNvSpPr>
          <p:nvPr>
            <p:ph type="body" sz="quarter" idx="18" hasCustomPrompt="1"/>
          </p:nvPr>
        </p:nvSpPr>
        <p:spPr>
          <a:xfrm>
            <a:off x="8104372" y="4831415"/>
            <a:ext cx="2102035" cy="923926"/>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453128" y="6078071"/>
            <a:ext cx="6821424" cy="365760"/>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 name="Slide Number Placeholder 5">
            <a:extLst>
              <a:ext uri="{FF2B5EF4-FFF2-40B4-BE49-F238E27FC236}">
                <a16:creationId xmlns:a16="http://schemas.microsoft.com/office/drawing/2014/main" id="{08A89469-622B-8F34-ABA7-F43C49266D49}"/>
              </a:ext>
            </a:extLst>
          </p:cNvPr>
          <p:cNvSpPr>
            <a:spLocks noGrp="1"/>
          </p:cNvSpPr>
          <p:nvPr>
            <p:ph type="sldNum" sz="quarter" idx="4"/>
          </p:nvPr>
        </p:nvSpPr>
        <p:spPr>
          <a:xfrm>
            <a:off x="11274552" y="6078071"/>
            <a:ext cx="457200" cy="368448"/>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1064330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cipe Layout 3">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450080" y="457200"/>
            <a:ext cx="6858000" cy="731520"/>
          </a:xfrm>
          <a:prstGeom prst="rect">
            <a:avLst/>
          </a:prstGeom>
        </p:spPr>
        <p:txBody>
          <a:bodyPr lIns="91440" tIns="0" rIns="0" bIns="91440" anchor="t" anchorCtr="0">
            <a:noAutofit/>
          </a:bodyPr>
          <a:lstStyle>
            <a:lvl1pPr>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450080" y="1234440"/>
            <a:ext cx="6858000" cy="39987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Rectangle 2">
            <a:extLst>
              <a:ext uri="{FF2B5EF4-FFF2-40B4-BE49-F238E27FC236}">
                <a16:creationId xmlns:a16="http://schemas.microsoft.com/office/drawing/2014/main" id="{F9B3E8FC-A34C-B9D5-8365-5C51439D7BC1}"/>
              </a:ext>
              <a:ext uri="{C183D7F6-B498-43B3-948B-1728B52AA6E4}">
                <adec:decorative xmlns:adec="http://schemas.microsoft.com/office/drawing/2017/decorative" val="1"/>
              </a:ext>
            </a:extLst>
          </p:cNvPr>
          <p:cNvSpPr/>
          <p:nvPr userDrawn="1"/>
        </p:nvSpPr>
        <p:spPr>
          <a:xfrm>
            <a:off x="0" y="0"/>
            <a:ext cx="3968496"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3">
            <a:extLst>
              <a:ext uri="{FF2B5EF4-FFF2-40B4-BE49-F238E27FC236}">
                <a16:creationId xmlns:a16="http://schemas.microsoft.com/office/drawing/2014/main" id="{425F942B-DAF3-40B3-B77F-A8C9BE692B7D}"/>
              </a:ext>
            </a:extLst>
          </p:cNvPr>
          <p:cNvSpPr>
            <a:spLocks noGrp="1"/>
          </p:cNvSpPr>
          <p:nvPr>
            <p:ph type="body" sz="half" idx="11" hasCustomPrompt="1"/>
          </p:nvPr>
        </p:nvSpPr>
        <p:spPr>
          <a:xfrm>
            <a:off x="457200" y="457200"/>
            <a:ext cx="3017520" cy="365760"/>
          </a:xfrm>
        </p:spPr>
        <p:txBody>
          <a:bodyPr>
            <a:noAutofit/>
          </a:bodyPr>
          <a:lstStyle>
            <a:lvl1pPr marL="0" indent="0" algn="l">
              <a:buNone/>
              <a:defRPr sz="1400" b="1" i="0" cap="all" spc="100" baseline="0">
                <a:solidFill>
                  <a:schemeClr val="tx1"/>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3" name="Text Placeholder 3">
            <a:extLst>
              <a:ext uri="{FF2B5EF4-FFF2-40B4-BE49-F238E27FC236}">
                <a16:creationId xmlns:a16="http://schemas.microsoft.com/office/drawing/2014/main" id="{8FC874B6-474C-46DC-AB76-6E061A973B8A}"/>
              </a:ext>
            </a:extLst>
          </p:cNvPr>
          <p:cNvSpPr>
            <a:spLocks noGrp="1"/>
          </p:cNvSpPr>
          <p:nvPr>
            <p:ph type="body" sz="half" idx="12" hasCustomPrompt="1"/>
          </p:nvPr>
        </p:nvSpPr>
        <p:spPr>
          <a:xfrm>
            <a:off x="457200" y="822960"/>
            <a:ext cx="3017520" cy="4825486"/>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baseline="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457200" y="5899670"/>
            <a:ext cx="3017520" cy="590774"/>
          </a:xfrm>
        </p:spPr>
        <p:txBody>
          <a:bodyPr bIns="0" numCol="1" anchor="t" anchorCtr="0">
            <a:noAutofit/>
          </a:bodyPr>
          <a:lstStyle>
            <a:lvl1pPr marL="0" indent="0">
              <a:lnSpc>
                <a:spcPts val="1400"/>
              </a:lnSpc>
              <a:spcBef>
                <a:spcPts val="0"/>
              </a:spcBef>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8">
            <a:extLst>
              <a:ext uri="{FF2B5EF4-FFF2-40B4-BE49-F238E27FC236}">
                <a16:creationId xmlns:a16="http://schemas.microsoft.com/office/drawing/2014/main" id="{25014CF3-9F46-B306-A321-E12B99157F07}"/>
              </a:ext>
            </a:extLst>
          </p:cNvPr>
          <p:cNvSpPr>
            <a:spLocks noGrp="1"/>
          </p:cNvSpPr>
          <p:nvPr>
            <p:ph type="body" sz="quarter" idx="33" hasCustomPrompt="1"/>
          </p:nvPr>
        </p:nvSpPr>
        <p:spPr>
          <a:xfrm>
            <a:off x="4294095" y="1828798"/>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9" name="Text Placeholder 3">
            <a:extLst>
              <a:ext uri="{FF2B5EF4-FFF2-40B4-BE49-F238E27FC236}">
                <a16:creationId xmlns:a16="http://schemas.microsoft.com/office/drawing/2014/main" id="{B934946C-9253-40AA-84F7-378E3106E765}"/>
              </a:ext>
            </a:extLst>
          </p:cNvPr>
          <p:cNvSpPr>
            <a:spLocks noGrp="1"/>
          </p:cNvSpPr>
          <p:nvPr>
            <p:ph type="body" sz="half" idx="21" hasCustomPrompt="1"/>
          </p:nvPr>
        </p:nvSpPr>
        <p:spPr>
          <a:xfrm>
            <a:off x="4911773" y="1828798"/>
            <a:ext cx="2377440" cy="137160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5" name="Picture Placeholder 29" descr="An empty placeholder to add an image. Click on the placeholder and select the image that you wish to add.">
            <a:extLst>
              <a:ext uri="{FF2B5EF4-FFF2-40B4-BE49-F238E27FC236}">
                <a16:creationId xmlns:a16="http://schemas.microsoft.com/office/drawing/2014/main" id="{1216BA9B-211A-403E-8645-BA7B4B237633}"/>
              </a:ext>
            </a:extLst>
          </p:cNvPr>
          <p:cNvSpPr>
            <a:spLocks noGrp="1"/>
          </p:cNvSpPr>
          <p:nvPr>
            <p:ph type="pic" sz="quarter" idx="19" hasCustomPrompt="1"/>
          </p:nvPr>
        </p:nvSpPr>
        <p:spPr>
          <a:xfrm>
            <a:off x="7536029" y="1828798"/>
            <a:ext cx="1645920" cy="1371600"/>
          </a:xfrm>
          <a:noFill/>
        </p:spPr>
        <p:txBody>
          <a:bodyPr anchor="ctr" anchorCtr="0">
            <a:normAutofit/>
          </a:bodyPr>
          <a:lstStyle>
            <a:lvl1pPr marL="0" indent="0" algn="ctr">
              <a:buNone/>
              <a:defRPr sz="2000"/>
            </a:lvl1pPr>
          </a:lstStyle>
          <a:p>
            <a:r>
              <a:rPr lang="en-US" dirty="0"/>
              <a:t>Add a picture</a:t>
            </a:r>
          </a:p>
        </p:txBody>
      </p:sp>
      <p:sp>
        <p:nvSpPr>
          <p:cNvPr id="10" name="Text Placeholder 8">
            <a:extLst>
              <a:ext uri="{FF2B5EF4-FFF2-40B4-BE49-F238E27FC236}">
                <a16:creationId xmlns:a16="http://schemas.microsoft.com/office/drawing/2014/main" id="{5C47D7B1-0313-A237-578A-846401657F08}"/>
              </a:ext>
            </a:extLst>
          </p:cNvPr>
          <p:cNvSpPr>
            <a:spLocks noGrp="1"/>
          </p:cNvSpPr>
          <p:nvPr>
            <p:ph type="body" sz="quarter" idx="34" hasCustomPrompt="1"/>
          </p:nvPr>
        </p:nvSpPr>
        <p:spPr>
          <a:xfrm>
            <a:off x="4294095" y="3421379"/>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8" name="Text Placeholder 3">
            <a:extLst>
              <a:ext uri="{FF2B5EF4-FFF2-40B4-BE49-F238E27FC236}">
                <a16:creationId xmlns:a16="http://schemas.microsoft.com/office/drawing/2014/main" id="{EED0BB26-D2F7-4112-BAFC-D9A66C9DD5EE}"/>
              </a:ext>
            </a:extLst>
          </p:cNvPr>
          <p:cNvSpPr>
            <a:spLocks noGrp="1"/>
          </p:cNvSpPr>
          <p:nvPr>
            <p:ph type="body" sz="half" idx="27" hasCustomPrompt="1"/>
          </p:nvPr>
        </p:nvSpPr>
        <p:spPr>
          <a:xfrm>
            <a:off x="4911773" y="3421379"/>
            <a:ext cx="2377440" cy="137160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00F5F5B-FD46-4295-B012-F670E320EA6D}"/>
              </a:ext>
            </a:extLst>
          </p:cNvPr>
          <p:cNvSpPr>
            <a:spLocks noGrp="1"/>
          </p:cNvSpPr>
          <p:nvPr>
            <p:ph type="pic" sz="quarter" idx="29" hasCustomPrompt="1"/>
          </p:nvPr>
        </p:nvSpPr>
        <p:spPr>
          <a:xfrm>
            <a:off x="7536029" y="3426459"/>
            <a:ext cx="1645920" cy="1371600"/>
          </a:xfrm>
          <a:noFill/>
        </p:spPr>
        <p:txBody>
          <a:bodyPr anchor="ctr" anchorCtr="0">
            <a:normAutofit/>
          </a:bodyPr>
          <a:lstStyle>
            <a:lvl1pPr marL="0" indent="0" algn="ctr">
              <a:buNone/>
              <a:defRPr sz="2000"/>
            </a:lvl1pPr>
          </a:lstStyle>
          <a:p>
            <a:r>
              <a:rPr lang="en-US" dirty="0"/>
              <a:t>Add a picture</a:t>
            </a:r>
          </a:p>
        </p:txBody>
      </p:sp>
      <p:sp>
        <p:nvSpPr>
          <p:cNvPr id="11" name="Text Placeholder 8">
            <a:extLst>
              <a:ext uri="{FF2B5EF4-FFF2-40B4-BE49-F238E27FC236}">
                <a16:creationId xmlns:a16="http://schemas.microsoft.com/office/drawing/2014/main" id="{2A867797-E0E8-323E-39BA-BC807137AF09}"/>
              </a:ext>
            </a:extLst>
          </p:cNvPr>
          <p:cNvSpPr>
            <a:spLocks noGrp="1"/>
          </p:cNvSpPr>
          <p:nvPr>
            <p:ph type="body" sz="quarter" idx="35" hasCustomPrompt="1"/>
          </p:nvPr>
        </p:nvSpPr>
        <p:spPr>
          <a:xfrm>
            <a:off x="4294095" y="5024120"/>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9" name="Text Placeholder 3">
            <a:extLst>
              <a:ext uri="{FF2B5EF4-FFF2-40B4-BE49-F238E27FC236}">
                <a16:creationId xmlns:a16="http://schemas.microsoft.com/office/drawing/2014/main" id="{647B97E8-F206-4899-A05D-3CEA7763CBD7}"/>
              </a:ext>
            </a:extLst>
          </p:cNvPr>
          <p:cNvSpPr>
            <a:spLocks noGrp="1"/>
          </p:cNvSpPr>
          <p:nvPr>
            <p:ph type="body" sz="half" idx="28" hasCustomPrompt="1"/>
          </p:nvPr>
        </p:nvSpPr>
        <p:spPr>
          <a:xfrm>
            <a:off x="4911773" y="5013960"/>
            <a:ext cx="2377440" cy="138176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2" name="Picture Placeholder 29" descr="An empty placeholder to add an image. Click on the placeholder and select the image that you wish to add.">
            <a:extLst>
              <a:ext uri="{FF2B5EF4-FFF2-40B4-BE49-F238E27FC236}">
                <a16:creationId xmlns:a16="http://schemas.microsoft.com/office/drawing/2014/main" id="{A15085C5-1FA2-4C89-A410-A151654D4090}"/>
              </a:ext>
            </a:extLst>
          </p:cNvPr>
          <p:cNvSpPr>
            <a:spLocks noGrp="1"/>
          </p:cNvSpPr>
          <p:nvPr>
            <p:ph type="pic" sz="quarter" idx="31" hasCustomPrompt="1"/>
          </p:nvPr>
        </p:nvSpPr>
        <p:spPr>
          <a:xfrm>
            <a:off x="7531829" y="5024120"/>
            <a:ext cx="1645920" cy="1371600"/>
          </a:xfrm>
          <a:noFill/>
        </p:spPr>
        <p:txBody>
          <a:bodyPr anchor="ctr" anchorCtr="0">
            <a:normAutofit/>
          </a:bodyPr>
          <a:lstStyle>
            <a:lvl1pPr marL="0" indent="0" algn="ctr">
              <a:buNone/>
              <a:defRPr sz="2000"/>
            </a:lvl1pPr>
          </a:lstStyle>
          <a:p>
            <a:r>
              <a:rPr lang="en-US" dirty="0"/>
              <a:t>Add a picture</a:t>
            </a:r>
          </a:p>
        </p:txBody>
      </p:sp>
      <p:sp>
        <p:nvSpPr>
          <p:cNvPr id="30" name="Picture Placeholder 29" descr="An empty placeholder to add an image. Click on the placeholder and select the image that you wish to add.">
            <a:extLst>
              <a:ext uri="{FF2B5EF4-FFF2-40B4-BE49-F238E27FC236}">
                <a16:creationId xmlns:a16="http://schemas.microsoft.com/office/drawing/2014/main" id="{69A9EAF2-ED61-42E4-B65B-25E4AA320B13}"/>
              </a:ext>
            </a:extLst>
          </p:cNvPr>
          <p:cNvSpPr>
            <a:spLocks noGrp="1"/>
          </p:cNvSpPr>
          <p:nvPr>
            <p:ph type="pic" sz="quarter" idx="17" hasCustomPrompt="1"/>
          </p:nvPr>
        </p:nvSpPr>
        <p:spPr>
          <a:xfrm>
            <a:off x="9441396" y="1828798"/>
            <a:ext cx="1828800" cy="2606040"/>
          </a:xfrm>
          <a:noFill/>
        </p:spPr>
        <p:txBody>
          <a:bodyPr anchor="ctr" anchorCtr="0">
            <a:normAutofit/>
          </a:bodyPr>
          <a:lstStyle>
            <a:lvl1pPr marL="0" indent="0" algn="ctr">
              <a:buNone/>
              <a:defRPr sz="2000"/>
            </a:lvl1pPr>
          </a:lstStyle>
          <a:p>
            <a:r>
              <a:rPr lang="en-US" dirty="0"/>
              <a:t>Add a picture</a:t>
            </a:r>
          </a:p>
        </p:txBody>
      </p:sp>
      <p:sp>
        <p:nvSpPr>
          <p:cNvPr id="6" name="Text Placeholder 27">
            <a:extLst>
              <a:ext uri="{FF2B5EF4-FFF2-40B4-BE49-F238E27FC236}">
                <a16:creationId xmlns:a16="http://schemas.microsoft.com/office/drawing/2014/main" id="{F5C877D0-8422-E1CB-B1E1-D9E7DA64E90E}"/>
              </a:ext>
            </a:extLst>
          </p:cNvPr>
          <p:cNvSpPr>
            <a:spLocks noGrp="1"/>
          </p:cNvSpPr>
          <p:nvPr>
            <p:ph type="body" sz="quarter" idx="32" hasCustomPrompt="1"/>
          </p:nvPr>
        </p:nvSpPr>
        <p:spPr>
          <a:xfrm>
            <a:off x="9445752" y="4670264"/>
            <a:ext cx="1824444" cy="1725456"/>
          </a:xfrm>
          <a:noFill/>
          <a:ln w="25400">
            <a:solidFill>
              <a:schemeClr val="bg2"/>
            </a:solidFill>
          </a:ln>
        </p:spPr>
        <p:txBody>
          <a:bodyPr lIns="182880" tIns="365760" rIns="182880" bIns="182880" anchor="t" anchorCtr="0">
            <a:noAutofit/>
          </a:bodyPr>
          <a:lstStyle>
            <a:lvl1pPr marL="0" indent="0" algn="l">
              <a:lnSpc>
                <a:spcPct val="100000"/>
              </a:lnSpc>
              <a:spcBef>
                <a:spcPts val="0"/>
              </a:spcBef>
              <a:buNone/>
              <a:defRPr sz="1400" b="1" i="0" cap="all" baseline="0">
                <a:solidFill>
                  <a:schemeClr val="accent2">
                    <a:lumMod val="50000"/>
                  </a:schemeClr>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p:txBody>
      </p:sp>
      <p:sp>
        <p:nvSpPr>
          <p:cNvPr id="7" name="Text Placeholder 5">
            <a:extLst>
              <a:ext uri="{FF2B5EF4-FFF2-40B4-BE49-F238E27FC236}">
                <a16:creationId xmlns:a16="http://schemas.microsoft.com/office/drawing/2014/main" id="{491A1D48-EEE9-45E6-8E9E-0B0DA4BC1E1C}"/>
              </a:ext>
            </a:extLst>
          </p:cNvPr>
          <p:cNvSpPr>
            <a:spLocks noGrp="1"/>
          </p:cNvSpPr>
          <p:nvPr>
            <p:ph type="body" sz="quarter" idx="18" hasCustomPrompt="1"/>
          </p:nvPr>
        </p:nvSpPr>
        <p:spPr>
          <a:xfrm>
            <a:off x="9549124" y="5432611"/>
            <a:ext cx="1677623" cy="772159"/>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5" name="Slide Number Placeholder 5">
            <a:extLst>
              <a:ext uri="{FF2B5EF4-FFF2-40B4-BE49-F238E27FC236}">
                <a16:creationId xmlns:a16="http://schemas.microsoft.com/office/drawing/2014/main" id="{9FCE6334-5F06-631B-050F-C708EE225327}"/>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287679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cipe Layout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5E4DD4-EC55-FD1C-4BAA-1B110252D733}"/>
              </a:ext>
              <a:ext uri="{C183D7F6-B498-43B3-948B-1728B52AA6E4}">
                <adec:decorative xmlns:adec="http://schemas.microsoft.com/office/drawing/2017/decorative" val="1"/>
              </a:ext>
            </a:extLst>
          </p:cNvPr>
          <p:cNvSpPr/>
          <p:nvPr userDrawn="1"/>
        </p:nvSpPr>
        <p:spPr>
          <a:xfrm>
            <a:off x="8375236" y="0"/>
            <a:ext cx="3816763"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57201" y="457200"/>
            <a:ext cx="7452360" cy="731520"/>
          </a:xfrm>
          <a:prstGeom prst="rect">
            <a:avLst/>
          </a:prstGeom>
        </p:spPr>
        <p:txBody>
          <a:bodyPr lIns="91440" tIns="0" bIns="91440" anchor="t" anchorCtr="0">
            <a:noAutofit/>
          </a:bodyPr>
          <a:lstStyle>
            <a:lvl1pPr>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57201" y="1234439"/>
            <a:ext cx="7452360" cy="40233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9" name="Text Placeholder 8">
            <a:extLst>
              <a:ext uri="{FF2B5EF4-FFF2-40B4-BE49-F238E27FC236}">
                <a16:creationId xmlns:a16="http://schemas.microsoft.com/office/drawing/2014/main" id="{EA909FD6-6520-D58C-69F8-D76DDFE6C9AC}"/>
              </a:ext>
            </a:extLst>
          </p:cNvPr>
          <p:cNvSpPr>
            <a:spLocks noGrp="1"/>
          </p:cNvSpPr>
          <p:nvPr>
            <p:ph type="body" sz="quarter" idx="33" hasCustomPrompt="1"/>
          </p:nvPr>
        </p:nvSpPr>
        <p:spPr>
          <a:xfrm>
            <a:off x="292072" y="183337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34" name="Text Placeholder 3">
            <a:extLst>
              <a:ext uri="{FF2B5EF4-FFF2-40B4-BE49-F238E27FC236}">
                <a16:creationId xmlns:a16="http://schemas.microsoft.com/office/drawing/2014/main" id="{18F989E1-F209-41C2-AEC2-BDDDEE48E1E5}"/>
              </a:ext>
            </a:extLst>
          </p:cNvPr>
          <p:cNvSpPr>
            <a:spLocks noGrp="1"/>
          </p:cNvSpPr>
          <p:nvPr>
            <p:ph type="body" sz="half" idx="21" hasCustomPrompt="1"/>
          </p:nvPr>
        </p:nvSpPr>
        <p:spPr>
          <a:xfrm>
            <a:off x="914400"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0" name="Text Placeholder 8">
            <a:extLst>
              <a:ext uri="{FF2B5EF4-FFF2-40B4-BE49-F238E27FC236}">
                <a16:creationId xmlns:a16="http://schemas.microsoft.com/office/drawing/2014/main" id="{5437708E-D57D-9164-281B-11FED6FA0F7A}"/>
              </a:ext>
            </a:extLst>
          </p:cNvPr>
          <p:cNvSpPr>
            <a:spLocks noGrp="1"/>
          </p:cNvSpPr>
          <p:nvPr>
            <p:ph type="body" sz="quarter" idx="37" hasCustomPrompt="1"/>
          </p:nvPr>
        </p:nvSpPr>
        <p:spPr>
          <a:xfrm>
            <a:off x="2885334" y="183337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42" name="Text Placeholder 3">
            <a:extLst>
              <a:ext uri="{FF2B5EF4-FFF2-40B4-BE49-F238E27FC236}">
                <a16:creationId xmlns:a16="http://schemas.microsoft.com/office/drawing/2014/main" id="{5771C520-4E5C-4853-AE35-F250CB8FB5D8}"/>
              </a:ext>
            </a:extLst>
          </p:cNvPr>
          <p:cNvSpPr>
            <a:spLocks noGrp="1"/>
          </p:cNvSpPr>
          <p:nvPr>
            <p:ph type="body" sz="half" idx="32" hasCustomPrompt="1"/>
          </p:nvPr>
        </p:nvSpPr>
        <p:spPr>
          <a:xfrm>
            <a:off x="3513466"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Text Placeholder 8">
            <a:extLst>
              <a:ext uri="{FF2B5EF4-FFF2-40B4-BE49-F238E27FC236}">
                <a16:creationId xmlns:a16="http://schemas.microsoft.com/office/drawing/2014/main" id="{B185744E-C749-E648-C70E-AC21183EC389}"/>
              </a:ext>
            </a:extLst>
          </p:cNvPr>
          <p:cNvSpPr>
            <a:spLocks noGrp="1"/>
          </p:cNvSpPr>
          <p:nvPr>
            <p:ph type="body" sz="quarter" idx="38" hasCustomPrompt="1"/>
          </p:nvPr>
        </p:nvSpPr>
        <p:spPr>
          <a:xfrm>
            <a:off x="5441729" y="1837436"/>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44" name="Text Placeholder 3">
            <a:extLst>
              <a:ext uri="{FF2B5EF4-FFF2-40B4-BE49-F238E27FC236}">
                <a16:creationId xmlns:a16="http://schemas.microsoft.com/office/drawing/2014/main" id="{5C64EC75-B525-40E2-B054-6BA5895D0794}"/>
              </a:ext>
            </a:extLst>
          </p:cNvPr>
          <p:cNvSpPr>
            <a:spLocks noGrp="1"/>
          </p:cNvSpPr>
          <p:nvPr>
            <p:ph type="body" sz="half" idx="34" hasCustomPrompt="1"/>
          </p:nvPr>
        </p:nvSpPr>
        <p:spPr>
          <a:xfrm>
            <a:off x="6073201" y="1828800"/>
            <a:ext cx="1828800" cy="1940559"/>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3" name="Picture Placeholder 29" descr="An empty placeholder to add an image. Click on the placeholder and select the image that you wish to add.">
            <a:extLst>
              <a:ext uri="{FF2B5EF4-FFF2-40B4-BE49-F238E27FC236}">
                <a16:creationId xmlns:a16="http://schemas.microsoft.com/office/drawing/2014/main" id="{85FEB9CB-F2B1-47F4-9097-30FAF7942942}"/>
              </a:ext>
            </a:extLst>
          </p:cNvPr>
          <p:cNvSpPr>
            <a:spLocks noGrp="1"/>
          </p:cNvSpPr>
          <p:nvPr>
            <p:ph type="pic" sz="quarter" idx="20" hasCustomPrompt="1"/>
          </p:nvPr>
        </p:nvSpPr>
        <p:spPr>
          <a:xfrm>
            <a:off x="457200"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45707C7B-9828-45A7-AF95-4A3BE756BBBA}"/>
              </a:ext>
            </a:extLst>
          </p:cNvPr>
          <p:cNvSpPr>
            <a:spLocks noGrp="1"/>
          </p:cNvSpPr>
          <p:nvPr>
            <p:ph type="pic" sz="quarter" idx="29" hasCustomPrompt="1"/>
          </p:nvPr>
        </p:nvSpPr>
        <p:spPr>
          <a:xfrm>
            <a:off x="3041517"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41" name="Picture Placeholder 29" descr="An empty placeholder to add an image. Click on the placeholder and select the image that you wish to add.">
            <a:extLst>
              <a:ext uri="{FF2B5EF4-FFF2-40B4-BE49-F238E27FC236}">
                <a16:creationId xmlns:a16="http://schemas.microsoft.com/office/drawing/2014/main" id="{56FDA5AA-A766-4B21-8377-9267FFBAE31F}"/>
              </a:ext>
            </a:extLst>
          </p:cNvPr>
          <p:cNvSpPr>
            <a:spLocks noGrp="1"/>
          </p:cNvSpPr>
          <p:nvPr>
            <p:ph type="pic" sz="quarter" idx="31" hasCustomPrompt="1"/>
          </p:nvPr>
        </p:nvSpPr>
        <p:spPr>
          <a:xfrm>
            <a:off x="5625835" y="4023360"/>
            <a:ext cx="2286000" cy="2377440"/>
          </a:xfrm>
          <a:noFill/>
        </p:spPr>
        <p:txBody>
          <a:bodyPr anchor="ctr" anchorCtr="0">
            <a:normAutofit/>
          </a:bodyPr>
          <a:lstStyle>
            <a:lvl1pPr marL="0" indent="0" algn="ctr">
              <a:buNone/>
              <a:defRPr sz="2000"/>
            </a:lvl1pPr>
          </a:lstStyle>
          <a:p>
            <a:r>
              <a:rPr lang="en-US" dirty="0"/>
              <a:t>Add a picture</a:t>
            </a:r>
          </a:p>
        </p:txBody>
      </p:sp>
      <p:sp>
        <p:nvSpPr>
          <p:cNvPr id="7" name="Text Placeholder 27">
            <a:extLst>
              <a:ext uri="{FF2B5EF4-FFF2-40B4-BE49-F238E27FC236}">
                <a16:creationId xmlns:a16="http://schemas.microsoft.com/office/drawing/2014/main" id="{DBE1AF55-241D-46F7-020E-6E023917E453}"/>
              </a:ext>
            </a:extLst>
          </p:cNvPr>
          <p:cNvSpPr>
            <a:spLocks noGrp="1"/>
          </p:cNvSpPr>
          <p:nvPr>
            <p:ph type="body" sz="quarter" idx="35" hasCustomPrompt="1"/>
          </p:nvPr>
        </p:nvSpPr>
        <p:spPr>
          <a:xfrm>
            <a:off x="8803409" y="457199"/>
            <a:ext cx="2468881" cy="1179575"/>
          </a:xfrm>
          <a:noFill/>
          <a:ln w="25400">
            <a:solidFill>
              <a:schemeClr val="bg2">
                <a:lumMod val="90000"/>
              </a:schemeClr>
            </a:solidFill>
          </a:ln>
        </p:spPr>
        <p:txBody>
          <a:bodyPr lIns="182880" tIns="182880" rIns="182880" bIns="182880" anchor="t" anchorCtr="0">
            <a:noAutofit/>
          </a:bodyPr>
          <a:lstStyle>
            <a:lvl1pPr marL="0" indent="0" algn="l">
              <a:lnSpc>
                <a:spcPct val="100000"/>
              </a:lnSpc>
              <a:spcBef>
                <a:spcPts val="0"/>
              </a:spcBef>
              <a:buNone/>
              <a:defRPr sz="14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add text</a:t>
            </a:r>
          </a:p>
        </p:txBody>
      </p:sp>
      <p:sp>
        <p:nvSpPr>
          <p:cNvPr id="8" name="Text Placeholder 5">
            <a:extLst>
              <a:ext uri="{FF2B5EF4-FFF2-40B4-BE49-F238E27FC236}">
                <a16:creationId xmlns:a16="http://schemas.microsoft.com/office/drawing/2014/main" id="{7D37B2C1-B0B7-3A07-F79E-132B06771648}"/>
              </a:ext>
            </a:extLst>
          </p:cNvPr>
          <p:cNvSpPr>
            <a:spLocks noGrp="1"/>
          </p:cNvSpPr>
          <p:nvPr>
            <p:ph type="body" sz="quarter" idx="36" hasCustomPrompt="1"/>
          </p:nvPr>
        </p:nvSpPr>
        <p:spPr>
          <a:xfrm>
            <a:off x="8861062" y="972659"/>
            <a:ext cx="2331194" cy="527872"/>
          </a:xfrm>
        </p:spPr>
        <p:txBody>
          <a:bodyPr/>
          <a:lstStyle>
            <a:lvl1pPr marL="0" indent="0">
              <a:buNone/>
              <a:defRPr sz="1200">
                <a:solidFill>
                  <a:schemeClr val="tx1"/>
                </a:solidFill>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dirty="0"/>
              <a:t>Click to add text </a:t>
            </a:r>
          </a:p>
        </p:txBody>
      </p:sp>
      <p:sp>
        <p:nvSpPr>
          <p:cNvPr id="27" name="Text Placeholder 3">
            <a:extLst>
              <a:ext uri="{FF2B5EF4-FFF2-40B4-BE49-F238E27FC236}">
                <a16:creationId xmlns:a16="http://schemas.microsoft.com/office/drawing/2014/main" id="{0A7E883A-5927-45B9-A5FB-8EFF513E0CAA}"/>
              </a:ext>
            </a:extLst>
          </p:cNvPr>
          <p:cNvSpPr>
            <a:spLocks noGrp="1"/>
          </p:cNvSpPr>
          <p:nvPr>
            <p:ph type="body" sz="half" idx="19" hasCustomPrompt="1"/>
          </p:nvPr>
        </p:nvSpPr>
        <p:spPr>
          <a:xfrm>
            <a:off x="8803410" y="1828800"/>
            <a:ext cx="2468880" cy="365760"/>
          </a:xfrm>
        </p:spPr>
        <p:txBody>
          <a:bodyPr tIns="0">
            <a:noAutofit/>
          </a:bodyPr>
          <a:lstStyle>
            <a:lvl1pPr marL="0" indent="0" algn="l">
              <a:buNone/>
              <a:defRPr sz="1400" b="1" i="0" cap="all" spc="100" baseline="0">
                <a:solidFill>
                  <a:schemeClr val="tx1"/>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9" name="Text Placeholder 3">
            <a:extLst>
              <a:ext uri="{FF2B5EF4-FFF2-40B4-BE49-F238E27FC236}">
                <a16:creationId xmlns:a16="http://schemas.microsoft.com/office/drawing/2014/main" id="{51D8D2EE-CE39-4FED-B22E-D2513633F89E}"/>
              </a:ext>
            </a:extLst>
          </p:cNvPr>
          <p:cNvSpPr>
            <a:spLocks noGrp="1"/>
          </p:cNvSpPr>
          <p:nvPr>
            <p:ph type="body" sz="half" idx="18" hasCustomPrompt="1"/>
          </p:nvPr>
        </p:nvSpPr>
        <p:spPr>
          <a:xfrm>
            <a:off x="8803410" y="2194561"/>
            <a:ext cx="2468880" cy="3500846"/>
          </a:xfrm>
        </p:spPr>
        <p:txBody>
          <a:bodyPr numCol="1">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3">
            <a:extLst>
              <a:ext uri="{FF2B5EF4-FFF2-40B4-BE49-F238E27FC236}">
                <a16:creationId xmlns:a16="http://schemas.microsoft.com/office/drawing/2014/main" id="{65B16179-CC8B-4981-9526-8E3E08E72C6A}"/>
              </a:ext>
            </a:extLst>
          </p:cNvPr>
          <p:cNvSpPr>
            <a:spLocks noGrp="1"/>
          </p:cNvSpPr>
          <p:nvPr>
            <p:ph type="body" sz="half" idx="15" hasCustomPrompt="1"/>
          </p:nvPr>
        </p:nvSpPr>
        <p:spPr>
          <a:xfrm>
            <a:off x="8803410" y="5695407"/>
            <a:ext cx="2468880" cy="751113"/>
          </a:xfrm>
        </p:spPr>
        <p:txBody>
          <a:bodyPr bIns="0" numCol="1" anchor="t"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6" name="Slide Number Placeholder 5">
            <a:extLst>
              <a:ext uri="{FF2B5EF4-FFF2-40B4-BE49-F238E27FC236}">
                <a16:creationId xmlns:a16="http://schemas.microsoft.com/office/drawing/2014/main" id="{D306F6CE-FA17-07AF-E9BA-CB6242B9B2CF}"/>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084993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cipe Layout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03CD38C-843F-B826-0F88-EA76F39C7463}"/>
              </a:ext>
              <a:ext uri="{C183D7F6-B498-43B3-948B-1728B52AA6E4}">
                <adec:decorative xmlns:adec="http://schemas.microsoft.com/office/drawing/2017/decorative" val="1"/>
              </a:ext>
            </a:extLst>
          </p:cNvPr>
          <p:cNvSpPr/>
          <p:nvPr userDrawn="1"/>
        </p:nvSpPr>
        <p:spPr>
          <a:xfrm>
            <a:off x="6099623" y="0"/>
            <a:ext cx="6092377"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
            <a:extLst>
              <a:ext uri="{FF2B5EF4-FFF2-40B4-BE49-F238E27FC236}">
                <a16:creationId xmlns:a16="http://schemas.microsoft.com/office/drawing/2014/main" id="{6B7BA88D-F843-4122-A255-381B3A7EE79F}"/>
              </a:ext>
            </a:extLst>
          </p:cNvPr>
          <p:cNvSpPr>
            <a:spLocks noGrp="1"/>
          </p:cNvSpPr>
          <p:nvPr>
            <p:ph type="title" hasCustomPrompt="1"/>
          </p:nvPr>
        </p:nvSpPr>
        <p:spPr>
          <a:xfrm>
            <a:off x="457200" y="457200"/>
            <a:ext cx="5212080" cy="731520"/>
          </a:xfrm>
          <a:prstGeom prst="rect">
            <a:avLst/>
          </a:prstGeom>
        </p:spPr>
        <p:txBody>
          <a:bodyPr lIns="91440" tIns="0" bIns="91440" anchor="t" anchorCtr="0">
            <a:noAutofit/>
          </a:bodyPr>
          <a:lstStyle>
            <a:lvl1pPr algn="l">
              <a:defRPr sz="3800">
                <a:solidFill>
                  <a:schemeClr val="tx1">
                    <a:lumMod val="85000"/>
                    <a:lumOff val="15000"/>
                  </a:schemeClr>
                </a:solidFill>
              </a:defRPr>
            </a:lvl1pPr>
          </a:lstStyle>
          <a:p>
            <a:r>
              <a:rPr lang="en-US" dirty="0"/>
              <a:t>Click to add title</a:t>
            </a:r>
          </a:p>
        </p:txBody>
      </p:sp>
      <p:sp>
        <p:nvSpPr>
          <p:cNvPr id="20" name="Subtitle 2">
            <a:extLst>
              <a:ext uri="{FF2B5EF4-FFF2-40B4-BE49-F238E27FC236}">
                <a16:creationId xmlns:a16="http://schemas.microsoft.com/office/drawing/2014/main" id="{14C40663-56FC-4BDA-A2FD-599A32A8CD21}"/>
              </a:ext>
            </a:extLst>
          </p:cNvPr>
          <p:cNvSpPr>
            <a:spLocks noGrp="1"/>
          </p:cNvSpPr>
          <p:nvPr>
            <p:ph type="subTitle" idx="10" hasCustomPrompt="1"/>
          </p:nvPr>
        </p:nvSpPr>
        <p:spPr>
          <a:xfrm>
            <a:off x="457200" y="1234440"/>
            <a:ext cx="5212080" cy="402336"/>
          </a:xfrm>
        </p:spPr>
        <p:txBody>
          <a:bodyPr lIns="91440">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 name="Picture Placeholder 29" descr="An empty placeholder to add an image. Click on the placeholder and select the image that you wish to add.">
            <a:extLst>
              <a:ext uri="{FF2B5EF4-FFF2-40B4-BE49-F238E27FC236}">
                <a16:creationId xmlns:a16="http://schemas.microsoft.com/office/drawing/2014/main" id="{79870104-83A7-A628-B0CE-73DD22B8228C}"/>
              </a:ext>
            </a:extLst>
          </p:cNvPr>
          <p:cNvSpPr>
            <a:spLocks noGrp="1"/>
          </p:cNvSpPr>
          <p:nvPr>
            <p:ph type="pic" sz="quarter" idx="38" hasCustomPrompt="1"/>
          </p:nvPr>
        </p:nvSpPr>
        <p:spPr>
          <a:xfrm>
            <a:off x="457200" y="1828800"/>
            <a:ext cx="5212080" cy="1143264"/>
          </a:xfrm>
          <a:noFill/>
        </p:spPr>
        <p:txBody>
          <a:bodyPr anchor="ctr" anchorCtr="0">
            <a:normAutofit/>
          </a:bodyPr>
          <a:lstStyle>
            <a:lvl1pPr marL="0" indent="0" algn="ctr">
              <a:buNone/>
              <a:defRPr sz="1800"/>
            </a:lvl1pPr>
          </a:lstStyle>
          <a:p>
            <a:r>
              <a:rPr lang="en-US" dirty="0"/>
              <a:t>Add a picture</a:t>
            </a:r>
          </a:p>
        </p:txBody>
      </p:sp>
      <p:sp>
        <p:nvSpPr>
          <p:cNvPr id="27" name="Text Placeholder 27">
            <a:extLst>
              <a:ext uri="{FF2B5EF4-FFF2-40B4-BE49-F238E27FC236}">
                <a16:creationId xmlns:a16="http://schemas.microsoft.com/office/drawing/2014/main" id="{7B211DA6-5909-4778-ACCB-FDDE1061AEEB}"/>
              </a:ext>
            </a:extLst>
          </p:cNvPr>
          <p:cNvSpPr>
            <a:spLocks noGrp="1"/>
          </p:cNvSpPr>
          <p:nvPr>
            <p:ph type="body" sz="quarter" idx="18" hasCustomPrompt="1"/>
          </p:nvPr>
        </p:nvSpPr>
        <p:spPr>
          <a:xfrm>
            <a:off x="457200" y="3179063"/>
            <a:ext cx="5212080" cy="548640"/>
          </a:xfrm>
          <a:noFill/>
          <a:ln w="25400">
            <a:solidFill>
              <a:schemeClr val="bg2"/>
            </a:solidFill>
          </a:ln>
        </p:spPr>
        <p:txBody>
          <a:bodyPr lIns="182880" tIns="182880" rIns="182880" bIns="182880" anchor="ctr" anchorCtr="0">
            <a:noAutofit/>
          </a:bodyPr>
          <a:lstStyle>
            <a:lvl1pPr marL="0" indent="0" algn="l">
              <a:lnSpc>
                <a:spcPct val="100000"/>
              </a:lnSpc>
              <a:spcBef>
                <a:spcPts val="0"/>
              </a:spcBef>
              <a:buNone/>
              <a:defRPr sz="12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 text</a:t>
            </a:r>
          </a:p>
        </p:txBody>
      </p:sp>
      <p:sp>
        <p:nvSpPr>
          <p:cNvPr id="8" name="Text Placeholder 7">
            <a:extLst>
              <a:ext uri="{FF2B5EF4-FFF2-40B4-BE49-F238E27FC236}">
                <a16:creationId xmlns:a16="http://schemas.microsoft.com/office/drawing/2014/main" id="{F4AF6F60-B67D-34B7-DD70-06F3BD0FA5A4}"/>
              </a:ext>
            </a:extLst>
          </p:cNvPr>
          <p:cNvSpPr>
            <a:spLocks noGrp="1"/>
          </p:cNvSpPr>
          <p:nvPr>
            <p:ph type="body" sz="quarter" idx="39" hasCustomPrompt="1"/>
          </p:nvPr>
        </p:nvSpPr>
        <p:spPr>
          <a:xfrm>
            <a:off x="1078276" y="3278748"/>
            <a:ext cx="4542409" cy="360362"/>
          </a:xfrm>
        </p:spPr>
        <p:txBody>
          <a:bodyPr lIns="0" anchor="ctr"/>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a:t>Click to add text</a:t>
            </a:r>
          </a:p>
        </p:txBody>
      </p:sp>
      <p:sp>
        <p:nvSpPr>
          <p:cNvPr id="25" name="Text Placeholder 3">
            <a:extLst>
              <a:ext uri="{FF2B5EF4-FFF2-40B4-BE49-F238E27FC236}">
                <a16:creationId xmlns:a16="http://schemas.microsoft.com/office/drawing/2014/main" id="{4C47130C-295F-469B-8A2F-DACEF5B5A598}"/>
              </a:ext>
            </a:extLst>
          </p:cNvPr>
          <p:cNvSpPr>
            <a:spLocks noGrp="1"/>
          </p:cNvSpPr>
          <p:nvPr>
            <p:ph type="body" sz="half" idx="11" hasCustomPrompt="1"/>
          </p:nvPr>
        </p:nvSpPr>
        <p:spPr>
          <a:xfrm>
            <a:off x="457199" y="3934702"/>
            <a:ext cx="521208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4" name="Text Placeholder 3">
            <a:extLst>
              <a:ext uri="{FF2B5EF4-FFF2-40B4-BE49-F238E27FC236}">
                <a16:creationId xmlns:a16="http://schemas.microsoft.com/office/drawing/2014/main" id="{5EFB9AC3-DB43-4B4E-B74E-1ED156A18510}"/>
              </a:ext>
            </a:extLst>
          </p:cNvPr>
          <p:cNvSpPr>
            <a:spLocks noGrp="1"/>
          </p:cNvSpPr>
          <p:nvPr>
            <p:ph type="body" sz="half" idx="12" hasCustomPrompt="1"/>
          </p:nvPr>
        </p:nvSpPr>
        <p:spPr>
          <a:xfrm>
            <a:off x="457199" y="4300463"/>
            <a:ext cx="5212080" cy="1615440"/>
          </a:xfrm>
        </p:spPr>
        <p:txBody>
          <a:bodyPr numCol="2" spcCol="457200">
            <a:noAutofit/>
          </a:bodyPr>
          <a:lstStyle>
            <a:lvl1pPr marL="228600" indent="-228600">
              <a:lnSpc>
                <a:spcPts val="1400"/>
              </a:lnSpc>
              <a:spcBef>
                <a:spcPts val="0"/>
              </a:spcBef>
              <a:spcAft>
                <a:spcPts val="700"/>
              </a:spcAft>
              <a:buFont typeface="Arial" panose="020B0604020202020204" pitchFamily="34" charset="0"/>
              <a:buChar char="•"/>
              <a:tabLst>
                <a:tab pos="112713" algn="r"/>
                <a:tab pos="233363" algn="l"/>
              </a:tabLst>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6" name="Text Placeholder 3">
            <a:extLst>
              <a:ext uri="{FF2B5EF4-FFF2-40B4-BE49-F238E27FC236}">
                <a16:creationId xmlns:a16="http://schemas.microsoft.com/office/drawing/2014/main" id="{1808718C-849A-4063-A7DB-6A25E4823A61}"/>
              </a:ext>
            </a:extLst>
          </p:cNvPr>
          <p:cNvSpPr>
            <a:spLocks noGrp="1"/>
          </p:cNvSpPr>
          <p:nvPr>
            <p:ph type="body" sz="half" idx="15" hasCustomPrompt="1"/>
          </p:nvPr>
        </p:nvSpPr>
        <p:spPr>
          <a:xfrm>
            <a:off x="457200" y="5989320"/>
            <a:ext cx="5212080" cy="457200"/>
          </a:xfrm>
        </p:spPr>
        <p:txBody>
          <a:bodyPr bIns="0" numCol="1" anchor="b" anchorCtr="0">
            <a:noAutofit/>
          </a:bodyPr>
          <a:lstStyle>
            <a:lvl1pPr marL="0" indent="0">
              <a:lnSpc>
                <a:spcPct val="100000"/>
              </a:lnSpc>
              <a:spcBef>
                <a:spcPts val="0"/>
              </a:spcBef>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8">
            <a:extLst>
              <a:ext uri="{FF2B5EF4-FFF2-40B4-BE49-F238E27FC236}">
                <a16:creationId xmlns:a16="http://schemas.microsoft.com/office/drawing/2014/main" id="{EE0586B6-B686-73DD-B5AE-D4E97DB54CC7}"/>
              </a:ext>
            </a:extLst>
          </p:cNvPr>
          <p:cNvSpPr>
            <a:spLocks noGrp="1"/>
          </p:cNvSpPr>
          <p:nvPr>
            <p:ph type="body" sz="quarter" idx="40" hasCustomPrompt="1"/>
          </p:nvPr>
        </p:nvSpPr>
        <p:spPr>
          <a:xfrm>
            <a:off x="6338148" y="457200"/>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3" name="Text Placeholder 3">
            <a:extLst>
              <a:ext uri="{FF2B5EF4-FFF2-40B4-BE49-F238E27FC236}">
                <a16:creationId xmlns:a16="http://schemas.microsoft.com/office/drawing/2014/main" id="{55A40829-372A-4BD2-9DFD-55A1E0FC7A6C}"/>
              </a:ext>
            </a:extLst>
          </p:cNvPr>
          <p:cNvSpPr>
            <a:spLocks noGrp="1"/>
          </p:cNvSpPr>
          <p:nvPr>
            <p:ph type="body" sz="half" idx="21" hasCustomPrompt="1"/>
          </p:nvPr>
        </p:nvSpPr>
        <p:spPr>
          <a:xfrm>
            <a:off x="6961306" y="457200"/>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7" name="Picture Placeholder 29" descr="An empty placeholder to add an image. Click on the placeholder and select the image that you wish to add.">
            <a:extLst>
              <a:ext uri="{FF2B5EF4-FFF2-40B4-BE49-F238E27FC236}">
                <a16:creationId xmlns:a16="http://schemas.microsoft.com/office/drawing/2014/main" id="{ADBABE7C-83A0-42FB-9AB1-BD7454D9103E}"/>
              </a:ext>
            </a:extLst>
          </p:cNvPr>
          <p:cNvSpPr>
            <a:spLocks noGrp="1"/>
          </p:cNvSpPr>
          <p:nvPr>
            <p:ph type="pic" sz="quarter" idx="19" hasCustomPrompt="1"/>
          </p:nvPr>
        </p:nvSpPr>
        <p:spPr>
          <a:xfrm>
            <a:off x="9532822" y="457200"/>
            <a:ext cx="1737360" cy="1280160"/>
          </a:xfrm>
          <a:noFill/>
        </p:spPr>
        <p:txBody>
          <a:bodyPr anchor="ctr" anchorCtr="0">
            <a:normAutofit/>
          </a:bodyPr>
          <a:lstStyle>
            <a:lvl1pPr marL="0" indent="0" algn="ctr">
              <a:buNone/>
              <a:defRPr sz="1800"/>
            </a:lvl1pPr>
          </a:lstStyle>
          <a:p>
            <a:r>
              <a:rPr lang="en-US" dirty="0"/>
              <a:t>Add a picture</a:t>
            </a:r>
          </a:p>
        </p:txBody>
      </p:sp>
      <p:sp>
        <p:nvSpPr>
          <p:cNvPr id="10" name="Text Placeholder 8">
            <a:extLst>
              <a:ext uri="{FF2B5EF4-FFF2-40B4-BE49-F238E27FC236}">
                <a16:creationId xmlns:a16="http://schemas.microsoft.com/office/drawing/2014/main" id="{B8825E8D-E945-5FCF-3D2A-5DAD4603912B}"/>
              </a:ext>
            </a:extLst>
          </p:cNvPr>
          <p:cNvSpPr>
            <a:spLocks noGrp="1"/>
          </p:cNvSpPr>
          <p:nvPr>
            <p:ph type="body" sz="quarter" idx="34" hasCustomPrompt="1"/>
          </p:nvPr>
        </p:nvSpPr>
        <p:spPr>
          <a:xfrm>
            <a:off x="6335099" y="2008227"/>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5" name="Text Placeholder 3">
            <a:extLst>
              <a:ext uri="{FF2B5EF4-FFF2-40B4-BE49-F238E27FC236}">
                <a16:creationId xmlns:a16="http://schemas.microsoft.com/office/drawing/2014/main" id="{D3ED1463-3FDC-4F77-A490-BB128AEB35E9}"/>
              </a:ext>
            </a:extLst>
          </p:cNvPr>
          <p:cNvSpPr>
            <a:spLocks noGrp="1"/>
          </p:cNvSpPr>
          <p:nvPr>
            <p:ph type="body" sz="half" idx="33" hasCustomPrompt="1"/>
          </p:nvPr>
        </p:nvSpPr>
        <p:spPr>
          <a:xfrm>
            <a:off x="6961306" y="2008227"/>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8" name="Picture Placeholder 29" descr="An empty placeholder to add an image. Click on the placeholder and select the image that you wish to add.">
            <a:extLst>
              <a:ext uri="{FF2B5EF4-FFF2-40B4-BE49-F238E27FC236}">
                <a16:creationId xmlns:a16="http://schemas.microsoft.com/office/drawing/2014/main" id="{6AA38BAD-E577-44E5-8652-7EB8884D85D4}"/>
              </a:ext>
            </a:extLst>
          </p:cNvPr>
          <p:cNvSpPr>
            <a:spLocks noGrp="1"/>
          </p:cNvSpPr>
          <p:nvPr>
            <p:ph type="pic" sz="quarter" idx="29" hasCustomPrompt="1"/>
          </p:nvPr>
        </p:nvSpPr>
        <p:spPr>
          <a:xfrm>
            <a:off x="9532822" y="2008227"/>
            <a:ext cx="1737360" cy="1280160"/>
          </a:xfrm>
          <a:noFill/>
        </p:spPr>
        <p:txBody>
          <a:bodyPr anchor="ctr" anchorCtr="0">
            <a:normAutofit/>
          </a:bodyPr>
          <a:lstStyle>
            <a:lvl1pPr marL="0" indent="0" algn="ctr">
              <a:buNone/>
              <a:defRPr sz="1800"/>
            </a:lvl1pPr>
          </a:lstStyle>
          <a:p>
            <a:r>
              <a:rPr lang="en-US" dirty="0"/>
              <a:t>Add a picture</a:t>
            </a:r>
          </a:p>
        </p:txBody>
      </p:sp>
      <p:sp>
        <p:nvSpPr>
          <p:cNvPr id="11" name="Text Placeholder 8">
            <a:extLst>
              <a:ext uri="{FF2B5EF4-FFF2-40B4-BE49-F238E27FC236}">
                <a16:creationId xmlns:a16="http://schemas.microsoft.com/office/drawing/2014/main" id="{8CBBAAC1-4AFB-28B5-EC35-68713142A5C5}"/>
              </a:ext>
            </a:extLst>
          </p:cNvPr>
          <p:cNvSpPr>
            <a:spLocks noGrp="1"/>
          </p:cNvSpPr>
          <p:nvPr>
            <p:ph type="body" sz="quarter" idx="41" hasCustomPrompt="1"/>
          </p:nvPr>
        </p:nvSpPr>
        <p:spPr>
          <a:xfrm>
            <a:off x="6335099" y="3559254"/>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7" name="Text Placeholder 3">
            <a:extLst>
              <a:ext uri="{FF2B5EF4-FFF2-40B4-BE49-F238E27FC236}">
                <a16:creationId xmlns:a16="http://schemas.microsoft.com/office/drawing/2014/main" id="{66CBE1DF-E937-4AEA-A7F9-8B809516E332}"/>
              </a:ext>
            </a:extLst>
          </p:cNvPr>
          <p:cNvSpPr>
            <a:spLocks noGrp="1"/>
          </p:cNvSpPr>
          <p:nvPr>
            <p:ph type="body" sz="half" idx="35" hasCustomPrompt="1"/>
          </p:nvPr>
        </p:nvSpPr>
        <p:spPr>
          <a:xfrm>
            <a:off x="6961306" y="3559254"/>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39" name="Picture Placeholder 29" descr="An empty placeholder to add an image. Click on the placeholder and select the image that you wish to add.">
            <a:extLst>
              <a:ext uri="{FF2B5EF4-FFF2-40B4-BE49-F238E27FC236}">
                <a16:creationId xmlns:a16="http://schemas.microsoft.com/office/drawing/2014/main" id="{31089E30-35D5-4B63-962C-E69262F8A31B}"/>
              </a:ext>
            </a:extLst>
          </p:cNvPr>
          <p:cNvSpPr>
            <a:spLocks noGrp="1"/>
          </p:cNvSpPr>
          <p:nvPr>
            <p:ph type="pic" sz="quarter" idx="31" hasCustomPrompt="1"/>
          </p:nvPr>
        </p:nvSpPr>
        <p:spPr>
          <a:xfrm>
            <a:off x="9532822" y="3559254"/>
            <a:ext cx="1737360" cy="1280160"/>
          </a:xfrm>
          <a:noFill/>
        </p:spPr>
        <p:txBody>
          <a:bodyPr anchor="ctr" anchorCtr="0">
            <a:normAutofit/>
          </a:bodyPr>
          <a:lstStyle>
            <a:lvl1pPr marL="0" indent="0" algn="ctr">
              <a:buNone/>
              <a:defRPr sz="1800"/>
            </a:lvl1pPr>
          </a:lstStyle>
          <a:p>
            <a:r>
              <a:rPr lang="en-US" dirty="0"/>
              <a:t>Add a picture</a:t>
            </a:r>
          </a:p>
        </p:txBody>
      </p:sp>
      <p:sp>
        <p:nvSpPr>
          <p:cNvPr id="12" name="Text Placeholder 8">
            <a:extLst>
              <a:ext uri="{FF2B5EF4-FFF2-40B4-BE49-F238E27FC236}">
                <a16:creationId xmlns:a16="http://schemas.microsoft.com/office/drawing/2014/main" id="{BDCE7A94-4F2F-284A-AB7D-0ACAC5147D2D}"/>
              </a:ext>
            </a:extLst>
          </p:cNvPr>
          <p:cNvSpPr>
            <a:spLocks noGrp="1"/>
          </p:cNvSpPr>
          <p:nvPr>
            <p:ph type="body" sz="quarter" idx="42" hasCustomPrompt="1"/>
          </p:nvPr>
        </p:nvSpPr>
        <p:spPr>
          <a:xfrm>
            <a:off x="6330829" y="5108183"/>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9" name="Text Placeholder 3">
            <a:extLst>
              <a:ext uri="{FF2B5EF4-FFF2-40B4-BE49-F238E27FC236}">
                <a16:creationId xmlns:a16="http://schemas.microsoft.com/office/drawing/2014/main" id="{A93AA9FB-7091-4FF0-8330-340B0A90ACBB}"/>
              </a:ext>
            </a:extLst>
          </p:cNvPr>
          <p:cNvSpPr>
            <a:spLocks noGrp="1"/>
          </p:cNvSpPr>
          <p:nvPr>
            <p:ph type="body" sz="half" idx="37" hasCustomPrompt="1"/>
          </p:nvPr>
        </p:nvSpPr>
        <p:spPr>
          <a:xfrm>
            <a:off x="6961306" y="5110280"/>
            <a:ext cx="2286000" cy="1280160"/>
          </a:xfrm>
        </p:spPr>
        <p:txBody>
          <a:bodyPr tIns="45720"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40" name="Picture Placeholder 29" descr="An empty placeholder to add an image. Click on the placeholder and select the image that you wish to add.">
            <a:extLst>
              <a:ext uri="{FF2B5EF4-FFF2-40B4-BE49-F238E27FC236}">
                <a16:creationId xmlns:a16="http://schemas.microsoft.com/office/drawing/2014/main" id="{294891CE-B5DF-4EC9-BCD1-007200ADE6BF}"/>
              </a:ext>
            </a:extLst>
          </p:cNvPr>
          <p:cNvSpPr>
            <a:spLocks noGrp="1"/>
          </p:cNvSpPr>
          <p:nvPr>
            <p:ph type="pic" sz="quarter" idx="32" hasCustomPrompt="1"/>
          </p:nvPr>
        </p:nvSpPr>
        <p:spPr>
          <a:xfrm>
            <a:off x="9532822" y="5110280"/>
            <a:ext cx="1737360" cy="1280160"/>
          </a:xfrm>
          <a:noFill/>
        </p:spPr>
        <p:txBody>
          <a:bodyPr anchor="ctr" anchorCtr="0">
            <a:normAutofit/>
          </a:bodyPr>
          <a:lstStyle>
            <a:lvl1pPr marL="0" indent="0" algn="ctr">
              <a:buNone/>
              <a:defRPr sz="1800"/>
            </a:lvl1pPr>
          </a:lstStyle>
          <a:p>
            <a:r>
              <a:rPr lang="en-US" dirty="0"/>
              <a:t>Add a picture</a:t>
            </a:r>
          </a:p>
        </p:txBody>
      </p:sp>
      <p:sp>
        <p:nvSpPr>
          <p:cNvPr id="6" name="Slide Number Placeholder 5">
            <a:extLst>
              <a:ext uri="{FF2B5EF4-FFF2-40B4-BE49-F238E27FC236}">
                <a16:creationId xmlns:a16="http://schemas.microsoft.com/office/drawing/2014/main" id="{D48327BB-03CC-2E6C-D0A6-86510337C4CE}"/>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3010742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cipe Layout 6">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175D26-A02A-A38D-251F-A3B33B8840A2}"/>
              </a:ext>
              <a:ext uri="{C183D7F6-B498-43B3-948B-1728B52AA6E4}">
                <adec:decorative xmlns:adec="http://schemas.microsoft.com/office/drawing/2017/decorative" val="1"/>
              </a:ext>
            </a:extLst>
          </p:cNvPr>
          <p:cNvSpPr/>
          <p:nvPr userDrawn="1"/>
        </p:nvSpPr>
        <p:spPr>
          <a:xfrm>
            <a:off x="5998743" y="0"/>
            <a:ext cx="6193257" cy="6858000"/>
          </a:xfrm>
          <a:prstGeom prst="rect">
            <a:avLst/>
          </a:prstGeom>
          <a:solidFill>
            <a:schemeClr val="bg2">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3543EB-1130-40DD-B0F4-C970AF343E8F}"/>
              </a:ext>
            </a:extLst>
          </p:cNvPr>
          <p:cNvSpPr>
            <a:spLocks noGrp="1"/>
          </p:cNvSpPr>
          <p:nvPr>
            <p:ph type="title" hasCustomPrompt="1"/>
          </p:nvPr>
        </p:nvSpPr>
        <p:spPr>
          <a:xfrm>
            <a:off x="457200" y="457200"/>
            <a:ext cx="5212080" cy="777240"/>
          </a:xfrm>
          <a:prstGeom prst="rect">
            <a:avLst/>
          </a:prstGeom>
          <a:noFill/>
        </p:spPr>
        <p:txBody>
          <a:bodyPr vert="horz" lIns="91440" tIns="0" rIns="91440" bIns="91440" rtlCol="0" anchor="t" anchorCtr="0">
            <a:noAutofit/>
          </a:bodyPr>
          <a:lstStyle>
            <a:lvl1pPr algn="l">
              <a:defRPr lang="en-US" sz="3800">
                <a:solidFill>
                  <a:schemeClr val="tx1">
                    <a:lumMod val="85000"/>
                    <a:lumOff val="15000"/>
                  </a:schemeClr>
                </a:solidFill>
                <a:ea typeface="+mn-ea"/>
                <a:cs typeface="+mn-cs"/>
              </a:defRPr>
            </a:lvl1pPr>
          </a:lstStyle>
          <a:p>
            <a:pPr marL="0" lvl="0" indent="0">
              <a:spcBef>
                <a:spcPts val="1000"/>
              </a:spcBef>
              <a:buFont typeface="Arial" panose="020B0604020202020204" pitchFamily="34" charset="0"/>
            </a:pPr>
            <a:r>
              <a:rPr lang="en-US" dirty="0"/>
              <a:t>Click to add title</a:t>
            </a:r>
          </a:p>
        </p:txBody>
      </p:sp>
      <p:sp>
        <p:nvSpPr>
          <p:cNvPr id="12" name="Subtitle 2">
            <a:extLst>
              <a:ext uri="{FF2B5EF4-FFF2-40B4-BE49-F238E27FC236}">
                <a16:creationId xmlns:a16="http://schemas.microsoft.com/office/drawing/2014/main" id="{861167B6-9741-49DA-A7AF-E1A3352D10C8}"/>
              </a:ext>
            </a:extLst>
          </p:cNvPr>
          <p:cNvSpPr>
            <a:spLocks noGrp="1"/>
          </p:cNvSpPr>
          <p:nvPr>
            <p:ph type="subTitle" idx="20" hasCustomPrompt="1"/>
          </p:nvPr>
        </p:nvSpPr>
        <p:spPr>
          <a:xfrm>
            <a:off x="457200" y="1234440"/>
            <a:ext cx="5212080" cy="321566"/>
          </a:xfrm>
        </p:spPr>
        <p:txBody>
          <a:bodyPr>
            <a:noAutofit/>
          </a:bodyPr>
          <a:lstStyle>
            <a:lvl1pPr marL="0" indent="0" algn="l">
              <a:buNone/>
              <a:defRPr sz="11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7" name="Picture Placeholder 6" descr="An empty placeholder to add an image. Click on the placeholder and select the image that you wish to add.">
            <a:extLst>
              <a:ext uri="{FF2B5EF4-FFF2-40B4-BE49-F238E27FC236}">
                <a16:creationId xmlns:a16="http://schemas.microsoft.com/office/drawing/2014/main" id="{EDAB7103-706C-4D50-B9D9-030D5A29D564}"/>
              </a:ext>
            </a:extLst>
          </p:cNvPr>
          <p:cNvSpPr>
            <a:spLocks noGrp="1"/>
          </p:cNvSpPr>
          <p:nvPr>
            <p:ph type="pic" sz="quarter" idx="10" hasCustomPrompt="1"/>
          </p:nvPr>
        </p:nvSpPr>
        <p:spPr>
          <a:xfrm>
            <a:off x="0" y="1828800"/>
            <a:ext cx="5669280" cy="5029200"/>
          </a:xfr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Add a picture</a:t>
            </a:r>
          </a:p>
        </p:txBody>
      </p:sp>
      <p:sp>
        <p:nvSpPr>
          <p:cNvPr id="16" name="Text Placeholder 3">
            <a:extLst>
              <a:ext uri="{FF2B5EF4-FFF2-40B4-BE49-F238E27FC236}">
                <a16:creationId xmlns:a16="http://schemas.microsoft.com/office/drawing/2014/main" id="{5E29445D-5852-4685-99FA-F6D0EEB71907}"/>
              </a:ext>
            </a:extLst>
          </p:cNvPr>
          <p:cNvSpPr>
            <a:spLocks noGrp="1"/>
          </p:cNvSpPr>
          <p:nvPr>
            <p:ph type="body" sz="half" idx="11" hasCustomPrompt="1"/>
          </p:nvPr>
        </p:nvSpPr>
        <p:spPr>
          <a:xfrm>
            <a:off x="6351894" y="457200"/>
            <a:ext cx="493776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7" name="Text Placeholder 3">
            <a:extLst>
              <a:ext uri="{FF2B5EF4-FFF2-40B4-BE49-F238E27FC236}">
                <a16:creationId xmlns:a16="http://schemas.microsoft.com/office/drawing/2014/main" id="{F8A5A1E2-D455-4943-B46C-912CF46ABA90}"/>
              </a:ext>
            </a:extLst>
          </p:cNvPr>
          <p:cNvSpPr>
            <a:spLocks noGrp="1"/>
          </p:cNvSpPr>
          <p:nvPr>
            <p:ph type="body" sz="half" idx="12" hasCustomPrompt="1"/>
          </p:nvPr>
        </p:nvSpPr>
        <p:spPr>
          <a:xfrm>
            <a:off x="6351894" y="822961"/>
            <a:ext cx="4937760" cy="1155812"/>
          </a:xfrm>
          <a:noFill/>
        </p:spPr>
        <p:txBody>
          <a:bodyPr wrap="square" numCol="2" spcCol="457200" rtlCol="0">
            <a:noAutofit/>
          </a:bodyPr>
          <a:lstStyle>
            <a:lvl1pPr marL="228600" indent="-228600">
              <a:lnSpc>
                <a:spcPts val="1400"/>
              </a:lnSpc>
              <a:spcBef>
                <a:spcPts val="0"/>
              </a:spcBef>
              <a:spcAft>
                <a:spcPts val="700"/>
              </a:spcAft>
              <a:buFont typeface="Arial" panose="020B0604020202020204" pitchFamily="34" charset="0"/>
              <a:buChar char="•"/>
              <a:defRPr lang="en-US" sz="1200" i="0" dirty="0">
                <a:solidFill>
                  <a:schemeClr val="tx1"/>
                </a:solidFill>
              </a:defRPr>
            </a:lvl1pPr>
          </a:lstStyle>
          <a:p>
            <a:pPr lvl="0"/>
            <a:r>
              <a:rPr lang="en-US" dirty="0"/>
              <a:t>Click to add text</a:t>
            </a:r>
          </a:p>
        </p:txBody>
      </p:sp>
      <p:sp>
        <p:nvSpPr>
          <p:cNvPr id="4" name="Text Placeholder 3">
            <a:extLst>
              <a:ext uri="{FF2B5EF4-FFF2-40B4-BE49-F238E27FC236}">
                <a16:creationId xmlns:a16="http://schemas.microsoft.com/office/drawing/2014/main" id="{65203A40-6A55-12EC-9BD5-46AA64770642}"/>
              </a:ext>
            </a:extLst>
          </p:cNvPr>
          <p:cNvSpPr>
            <a:spLocks noGrp="1"/>
          </p:cNvSpPr>
          <p:nvPr>
            <p:ph type="body" sz="half" idx="21" hasCustomPrompt="1"/>
          </p:nvPr>
        </p:nvSpPr>
        <p:spPr>
          <a:xfrm>
            <a:off x="6351894" y="2176492"/>
            <a:ext cx="4937760" cy="365760"/>
          </a:xfrm>
        </p:spPr>
        <p:txBody>
          <a:bodyPr>
            <a:noAutofit/>
          </a:bodyPr>
          <a:lstStyle>
            <a:lvl1pPr marL="0" indent="0" algn="l">
              <a:buNone/>
              <a:defRPr sz="1400" b="1" i="0" cap="all" spc="100" baseline="0">
                <a:solidFill>
                  <a:schemeClr val="tx1">
                    <a:lumMod val="85000"/>
                    <a:lumOff val="15000"/>
                  </a:schemeClr>
                </a:solidFill>
                <a:latin typeface="Franklin Gothic Medium" panose="020B06030201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4" name="Text Placeholder 8">
            <a:extLst>
              <a:ext uri="{FF2B5EF4-FFF2-40B4-BE49-F238E27FC236}">
                <a16:creationId xmlns:a16="http://schemas.microsoft.com/office/drawing/2014/main" id="{6ABAA54B-5D56-E366-F100-D83FF11D3191}"/>
              </a:ext>
            </a:extLst>
          </p:cNvPr>
          <p:cNvSpPr>
            <a:spLocks noGrp="1"/>
          </p:cNvSpPr>
          <p:nvPr>
            <p:ph type="body" sz="quarter" idx="40" hasCustomPrompt="1"/>
          </p:nvPr>
        </p:nvSpPr>
        <p:spPr>
          <a:xfrm>
            <a:off x="6181709" y="2582712"/>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5" name="Text Placeholder 3">
            <a:extLst>
              <a:ext uri="{FF2B5EF4-FFF2-40B4-BE49-F238E27FC236}">
                <a16:creationId xmlns:a16="http://schemas.microsoft.com/office/drawing/2014/main" id="{91BB2503-6586-B7E1-492D-555313BC0B66}"/>
              </a:ext>
            </a:extLst>
          </p:cNvPr>
          <p:cNvSpPr>
            <a:spLocks noGrp="1"/>
          </p:cNvSpPr>
          <p:nvPr>
            <p:ph type="body" sz="half" idx="22" hasCustomPrompt="1"/>
          </p:nvPr>
        </p:nvSpPr>
        <p:spPr>
          <a:xfrm>
            <a:off x="6805503" y="2593131"/>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5" name="Text Placeholder 8">
            <a:extLst>
              <a:ext uri="{FF2B5EF4-FFF2-40B4-BE49-F238E27FC236}">
                <a16:creationId xmlns:a16="http://schemas.microsoft.com/office/drawing/2014/main" id="{2C19EEFA-07F9-522D-E2F5-3C9D03B3DAD8}"/>
              </a:ext>
            </a:extLst>
          </p:cNvPr>
          <p:cNvSpPr>
            <a:spLocks noGrp="1"/>
          </p:cNvSpPr>
          <p:nvPr>
            <p:ph type="body" sz="quarter" idx="41" hasCustomPrompt="1"/>
          </p:nvPr>
        </p:nvSpPr>
        <p:spPr>
          <a:xfrm>
            <a:off x="8754474" y="2594785"/>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6" name="Text Placeholder 3">
            <a:extLst>
              <a:ext uri="{FF2B5EF4-FFF2-40B4-BE49-F238E27FC236}">
                <a16:creationId xmlns:a16="http://schemas.microsoft.com/office/drawing/2014/main" id="{163CEC8F-4DDC-8A2E-E283-5C8B3F042661}"/>
              </a:ext>
            </a:extLst>
          </p:cNvPr>
          <p:cNvSpPr>
            <a:spLocks noGrp="1"/>
          </p:cNvSpPr>
          <p:nvPr>
            <p:ph type="body" sz="half" idx="32" hasCustomPrompt="1"/>
          </p:nvPr>
        </p:nvSpPr>
        <p:spPr>
          <a:xfrm>
            <a:off x="9367846" y="2593131"/>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6" name="Text Placeholder 8">
            <a:extLst>
              <a:ext uri="{FF2B5EF4-FFF2-40B4-BE49-F238E27FC236}">
                <a16:creationId xmlns:a16="http://schemas.microsoft.com/office/drawing/2014/main" id="{A49D387E-8DC7-390E-5682-E3FA2F1A373E}"/>
              </a:ext>
            </a:extLst>
          </p:cNvPr>
          <p:cNvSpPr>
            <a:spLocks noGrp="1"/>
          </p:cNvSpPr>
          <p:nvPr>
            <p:ph type="body" sz="quarter" idx="42" hasCustomPrompt="1"/>
          </p:nvPr>
        </p:nvSpPr>
        <p:spPr>
          <a:xfrm>
            <a:off x="6181709" y="3884473"/>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0" name="Text Placeholder 3">
            <a:extLst>
              <a:ext uri="{FF2B5EF4-FFF2-40B4-BE49-F238E27FC236}">
                <a16:creationId xmlns:a16="http://schemas.microsoft.com/office/drawing/2014/main" id="{5DBCD4BD-546F-BF8C-297A-8B841E3A860E}"/>
              </a:ext>
            </a:extLst>
          </p:cNvPr>
          <p:cNvSpPr>
            <a:spLocks noGrp="1"/>
          </p:cNvSpPr>
          <p:nvPr>
            <p:ph type="body" sz="half" idx="33" hasCustomPrompt="1"/>
          </p:nvPr>
        </p:nvSpPr>
        <p:spPr>
          <a:xfrm>
            <a:off x="6807071" y="3886177"/>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27" name="Text Placeholder 8">
            <a:extLst>
              <a:ext uri="{FF2B5EF4-FFF2-40B4-BE49-F238E27FC236}">
                <a16:creationId xmlns:a16="http://schemas.microsoft.com/office/drawing/2014/main" id="{33ED717A-C3B0-356E-1D30-1782C31C7CE8}"/>
              </a:ext>
            </a:extLst>
          </p:cNvPr>
          <p:cNvSpPr>
            <a:spLocks noGrp="1"/>
          </p:cNvSpPr>
          <p:nvPr>
            <p:ph type="body" sz="quarter" idx="43" hasCustomPrompt="1"/>
          </p:nvPr>
        </p:nvSpPr>
        <p:spPr>
          <a:xfrm>
            <a:off x="8754474" y="3886177"/>
            <a:ext cx="613184" cy="548640"/>
          </a:xfrm>
        </p:spPr>
        <p:txBody>
          <a:bodyPr/>
          <a:lstStyle>
            <a:lvl1pPr marL="0" indent="0" algn="ctr">
              <a:buNone/>
              <a:defRPr sz="3600" b="1" i="1">
                <a:solidFill>
                  <a:schemeClr val="tx1"/>
                </a:solidFill>
                <a:latin typeface="+mj-lt"/>
              </a:defRPr>
            </a:lvl1pPr>
            <a:lvl2pPr marL="457200" indent="0">
              <a:buNone/>
              <a:defRPr b="1">
                <a:solidFill>
                  <a:schemeClr val="tx1"/>
                </a:solidFill>
                <a:latin typeface="+mj-lt"/>
              </a:defRPr>
            </a:lvl2pPr>
            <a:lvl3pPr marL="914400" indent="0">
              <a:buNone/>
              <a:defRPr b="1">
                <a:solidFill>
                  <a:schemeClr val="tx1"/>
                </a:solidFill>
                <a:latin typeface="+mj-lt"/>
              </a:defRPr>
            </a:lvl3pPr>
            <a:lvl4pPr marL="1371600" indent="0">
              <a:buNone/>
              <a:defRPr b="1">
                <a:solidFill>
                  <a:schemeClr val="tx1"/>
                </a:solidFill>
                <a:latin typeface="+mj-lt"/>
              </a:defRPr>
            </a:lvl4pPr>
            <a:lvl5pPr marL="1828800" indent="0">
              <a:buNone/>
              <a:defRPr b="1">
                <a:solidFill>
                  <a:schemeClr val="tx1"/>
                </a:solidFill>
                <a:latin typeface="+mj-lt"/>
              </a:defRPr>
            </a:lvl5pPr>
          </a:lstStyle>
          <a:p>
            <a:pPr lvl="0"/>
            <a:r>
              <a:rPr lang="en-US" dirty="0"/>
              <a:t>#</a:t>
            </a:r>
          </a:p>
        </p:txBody>
      </p:sp>
      <p:sp>
        <p:nvSpPr>
          <p:cNvPr id="21" name="Text Placeholder 3">
            <a:extLst>
              <a:ext uri="{FF2B5EF4-FFF2-40B4-BE49-F238E27FC236}">
                <a16:creationId xmlns:a16="http://schemas.microsoft.com/office/drawing/2014/main" id="{8ABEC6F1-02DD-91A1-15C4-4E3D65F3D322}"/>
              </a:ext>
            </a:extLst>
          </p:cNvPr>
          <p:cNvSpPr>
            <a:spLocks noGrp="1"/>
          </p:cNvSpPr>
          <p:nvPr>
            <p:ph type="body" sz="half" idx="34" hasCustomPrompt="1"/>
          </p:nvPr>
        </p:nvSpPr>
        <p:spPr>
          <a:xfrm>
            <a:off x="9369414" y="3886177"/>
            <a:ext cx="1920240" cy="1097280"/>
          </a:xfrm>
        </p:spPr>
        <p:txBody>
          <a:bodyPr numCol="1">
            <a:noAutofit/>
          </a:bodyPr>
          <a:lstStyle>
            <a:lvl1pPr marL="0" indent="0">
              <a:lnSpc>
                <a:spcPct val="100000"/>
              </a:lnSpc>
              <a:spcBef>
                <a:spcPts val="600"/>
              </a:spcBef>
              <a:buClr>
                <a:schemeClr val="accent2">
                  <a:lumMod val="50000"/>
                </a:schemeClr>
              </a:buClr>
              <a:buSzPct val="120000"/>
              <a:buFont typeface="+mj-lt"/>
              <a:buNone/>
              <a:defRPr sz="1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9" name="Text Placeholder 27">
            <a:extLst>
              <a:ext uri="{FF2B5EF4-FFF2-40B4-BE49-F238E27FC236}">
                <a16:creationId xmlns:a16="http://schemas.microsoft.com/office/drawing/2014/main" id="{40284018-877E-48C8-A60E-5EA184B0B905}"/>
              </a:ext>
            </a:extLst>
          </p:cNvPr>
          <p:cNvSpPr>
            <a:spLocks noGrp="1"/>
          </p:cNvSpPr>
          <p:nvPr>
            <p:ph type="body" sz="quarter" idx="18" hasCustomPrompt="1"/>
          </p:nvPr>
        </p:nvSpPr>
        <p:spPr>
          <a:xfrm>
            <a:off x="6351894" y="5177497"/>
            <a:ext cx="4937760" cy="640080"/>
          </a:xfrm>
          <a:noFill/>
          <a:ln w="25400">
            <a:solidFill>
              <a:schemeClr val="bg2">
                <a:lumMod val="90000"/>
              </a:schemeClr>
            </a:solidFill>
          </a:ln>
        </p:spPr>
        <p:txBody>
          <a:bodyPr lIns="182880" tIns="137160" rIns="182880" bIns="182880" anchor="t" anchorCtr="0">
            <a:noAutofit/>
          </a:bodyPr>
          <a:lstStyle>
            <a:lvl1pPr marL="0" indent="0" algn="l">
              <a:lnSpc>
                <a:spcPct val="100000"/>
              </a:lnSpc>
              <a:spcBef>
                <a:spcPts val="0"/>
              </a:spcBef>
              <a:buNone/>
              <a:defRPr sz="1400" b="1" i="0" cap="all" baseline="0">
                <a:solidFill>
                  <a:schemeClr val="tx1"/>
                </a:solidFill>
                <a:latin typeface="Franklin Gothic Medium" panose="020B06030201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text</a:t>
            </a:r>
          </a:p>
        </p:txBody>
      </p:sp>
      <p:sp>
        <p:nvSpPr>
          <p:cNvPr id="18" name="Text Placeholder 17">
            <a:extLst>
              <a:ext uri="{FF2B5EF4-FFF2-40B4-BE49-F238E27FC236}">
                <a16:creationId xmlns:a16="http://schemas.microsoft.com/office/drawing/2014/main" id="{1FAB78F3-C3C1-C3BA-3087-C8259ABD6AF8}"/>
              </a:ext>
            </a:extLst>
          </p:cNvPr>
          <p:cNvSpPr>
            <a:spLocks noGrp="1"/>
          </p:cNvSpPr>
          <p:nvPr>
            <p:ph type="body" sz="quarter" idx="35" hasCustomPrompt="1"/>
          </p:nvPr>
        </p:nvSpPr>
        <p:spPr>
          <a:xfrm>
            <a:off x="6965576" y="5289177"/>
            <a:ext cx="4196137" cy="467830"/>
          </a:xfrm>
        </p:spPr>
        <p:txBody>
          <a:bodyPr lIns="0"/>
          <a:lstStyle>
            <a:lvl1pPr marL="0" indent="0">
              <a:buNone/>
              <a:defRPr sz="1200">
                <a:solidFill>
                  <a:schemeClr val="tx1"/>
                </a:solidFill>
              </a:defRPr>
            </a:lvl1pPr>
            <a:lvl2pPr marL="457200" indent="0">
              <a:buNone/>
              <a:defRPr sz="1200">
                <a:solidFill>
                  <a:schemeClr val="tx1"/>
                </a:solidFill>
              </a:defRPr>
            </a:lvl2pPr>
            <a:lvl3pPr marL="914400" indent="0">
              <a:buNone/>
              <a:defRPr sz="1200">
                <a:solidFill>
                  <a:schemeClr val="tx1"/>
                </a:solidFill>
              </a:defRPr>
            </a:lvl3pPr>
            <a:lvl4pPr marL="1371600" indent="0">
              <a:buNone/>
              <a:defRPr sz="1200">
                <a:solidFill>
                  <a:schemeClr val="tx1"/>
                </a:solidFill>
              </a:defRPr>
            </a:lvl4pPr>
            <a:lvl5pPr marL="1828800" indent="0">
              <a:buNone/>
              <a:defRPr sz="1200">
                <a:solidFill>
                  <a:schemeClr val="tx1"/>
                </a:solidFill>
              </a:defRPr>
            </a:lvl5pPr>
          </a:lstStyle>
          <a:p>
            <a:pPr lvl="0"/>
            <a:r>
              <a:rPr lang="en-US" dirty="0"/>
              <a:t>Click to add text</a:t>
            </a:r>
          </a:p>
        </p:txBody>
      </p:sp>
      <p:sp>
        <p:nvSpPr>
          <p:cNvPr id="19" name="Text Placeholder 3">
            <a:extLst>
              <a:ext uri="{FF2B5EF4-FFF2-40B4-BE49-F238E27FC236}">
                <a16:creationId xmlns:a16="http://schemas.microsoft.com/office/drawing/2014/main" id="{2B63EEB8-169F-4E42-8938-2B33C50057D9}"/>
              </a:ext>
            </a:extLst>
          </p:cNvPr>
          <p:cNvSpPr>
            <a:spLocks noGrp="1"/>
          </p:cNvSpPr>
          <p:nvPr>
            <p:ph type="body" sz="half" idx="15" hasCustomPrompt="1"/>
          </p:nvPr>
        </p:nvSpPr>
        <p:spPr>
          <a:xfrm>
            <a:off x="6351894" y="5989320"/>
            <a:ext cx="4937760" cy="457200"/>
          </a:xfrm>
        </p:spPr>
        <p:txBody>
          <a:bodyPr bIns="0" numCol="1" anchor="b" anchorCtr="0">
            <a:noAutofit/>
          </a:bodyPr>
          <a:lstStyle>
            <a:lvl1pPr marL="0" indent="0">
              <a:lnSpc>
                <a:spcPts val="1400"/>
              </a:lnSpc>
              <a:buNone/>
              <a:defRPr sz="1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3" name="Slide Number Placeholder 5">
            <a:extLst>
              <a:ext uri="{FF2B5EF4-FFF2-40B4-BE49-F238E27FC236}">
                <a16:creationId xmlns:a16="http://schemas.microsoft.com/office/drawing/2014/main" id="{EAF1384C-39EA-07D1-AB6D-FD77E4E309A8}"/>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Tree>
    <p:extLst>
      <p:ext uri="{BB962C8B-B14F-4D97-AF65-F5344CB8AC3E}">
        <p14:creationId xmlns:p14="http://schemas.microsoft.com/office/powerpoint/2010/main" val="215328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0EBF2F49-7BE2-47B1-8BC4-A7641CB89A23}"/>
              </a:ext>
            </a:extLst>
          </p:cNvPr>
          <p:cNvSpPr>
            <a:spLocks noGrp="1"/>
          </p:cNvSpPr>
          <p:nvPr>
            <p:ph type="pic" sz="quarter" idx="10" hasCustomPrompt="1"/>
          </p:nvPr>
        </p:nvSpPr>
        <p:spPr>
          <a:xfrm>
            <a:off x="0" y="0"/>
            <a:ext cx="12192000" cy="6858000"/>
          </a:xfrm>
          <a:noFill/>
        </p:spPr>
        <p:txBody>
          <a:bodyPr anchor="ctr"/>
          <a:lstStyle>
            <a:lvl1pPr marL="0" indent="0" algn="ctr">
              <a:buNone/>
              <a:defRPr/>
            </a:lvl1pPr>
          </a:lstStyle>
          <a:p>
            <a:r>
              <a:rPr lang="en-US" dirty="0"/>
              <a:t>Add a picture </a:t>
            </a:r>
          </a:p>
        </p:txBody>
      </p:sp>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67711" y="457200"/>
            <a:ext cx="11256579" cy="1280160"/>
          </a:xfrm>
          <a:prstGeom prst="rect">
            <a:avLst/>
          </a:prstGeom>
        </p:spPr>
        <p:txBody>
          <a:bodyPr tIns="0" anchor="t" anchorCtr="0">
            <a:noAutofit/>
          </a:bodyPr>
          <a:lstStyle>
            <a:lvl1pPr algn="l">
              <a:lnSpc>
                <a:spcPct val="90000"/>
              </a:lnSpc>
              <a:defRPr sz="7200">
                <a:solidFill>
                  <a:schemeClr val="tx1">
                    <a:lumMod val="85000"/>
                    <a:lumOff val="15000"/>
                  </a:schemeClr>
                </a:solidFill>
              </a:defRPr>
            </a:lvl1pPr>
          </a:lstStyle>
          <a:p>
            <a:r>
              <a:rPr lang="en-US" dirty="0"/>
              <a:t>Click to add title</a:t>
            </a:r>
          </a:p>
        </p:txBody>
      </p:sp>
    </p:spTree>
    <p:extLst>
      <p:ext uri="{BB962C8B-B14F-4D97-AF65-F5344CB8AC3E}">
        <p14:creationId xmlns:p14="http://schemas.microsoft.com/office/powerpoint/2010/main" val="1346047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ributor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5B73CD6-4AD9-41DA-9481-BA512E885FE5}"/>
              </a:ext>
            </a:extLst>
          </p:cNvPr>
          <p:cNvSpPr>
            <a:spLocks noGrp="1"/>
          </p:cNvSpPr>
          <p:nvPr>
            <p:ph type="title" hasCustomPrompt="1"/>
          </p:nvPr>
        </p:nvSpPr>
        <p:spPr>
          <a:xfrm>
            <a:off x="4507606" y="2743200"/>
            <a:ext cx="7228159" cy="1280160"/>
          </a:xfrm>
          <a:prstGeom prst="rect">
            <a:avLst/>
          </a:prstGeom>
        </p:spPr>
        <p:txBody>
          <a:bodyPr tIns="0" anchor="t" anchorCtr="0">
            <a:noAutofit/>
          </a:bodyPr>
          <a:lstStyle>
            <a:lvl1pPr>
              <a:lnSpc>
                <a:spcPct val="90000"/>
              </a:lnSpc>
              <a:defRPr sz="7200">
                <a:solidFill>
                  <a:schemeClr val="tx1">
                    <a:lumMod val="85000"/>
                    <a:lumOff val="15000"/>
                  </a:schemeClr>
                </a:solidFill>
              </a:defRPr>
            </a:lvl1pPr>
          </a:lstStyle>
          <a:p>
            <a:r>
              <a:rPr lang="en-US" dirty="0"/>
              <a:t>Click to add title</a:t>
            </a:r>
          </a:p>
        </p:txBody>
      </p:sp>
      <p:sp>
        <p:nvSpPr>
          <p:cNvPr id="5" name="Subtitle 2">
            <a:extLst>
              <a:ext uri="{FF2B5EF4-FFF2-40B4-BE49-F238E27FC236}">
                <a16:creationId xmlns:a16="http://schemas.microsoft.com/office/drawing/2014/main" id="{6D233A8E-E8E2-428D-B3B1-4DD2D1AD48F2}"/>
              </a:ext>
            </a:extLst>
          </p:cNvPr>
          <p:cNvSpPr>
            <a:spLocks noGrp="1"/>
          </p:cNvSpPr>
          <p:nvPr>
            <p:ph type="subTitle" idx="10" hasCustomPrompt="1"/>
          </p:nvPr>
        </p:nvSpPr>
        <p:spPr>
          <a:xfrm>
            <a:off x="4507606" y="4114800"/>
            <a:ext cx="7228159" cy="2286000"/>
          </a:xfrm>
        </p:spPr>
        <p:txBody>
          <a:bodyPr tIns="0" numCol="3" spcCol="457200">
            <a:noAutofit/>
          </a:bodyPr>
          <a:lstStyle>
            <a:lvl1pPr marL="0" indent="0" algn="l">
              <a:lnSpc>
                <a:spcPts val="4500"/>
              </a:lnSpc>
              <a:spcBef>
                <a:spcPts val="300"/>
              </a:spcBef>
              <a:buNone/>
              <a:defRPr sz="2000" b="1" i="1">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6" name="Picture Placeholder 4">
            <a:extLst>
              <a:ext uri="{FF2B5EF4-FFF2-40B4-BE49-F238E27FC236}">
                <a16:creationId xmlns:a16="http://schemas.microsoft.com/office/drawing/2014/main" id="{EA2014FC-BC19-4F06-91E1-BBB98A5CE2AA}"/>
              </a:ext>
            </a:extLst>
          </p:cNvPr>
          <p:cNvSpPr>
            <a:spLocks noGrp="1"/>
          </p:cNvSpPr>
          <p:nvPr>
            <p:ph type="pic" sz="quarter" idx="11" hasCustomPrompt="1"/>
          </p:nvPr>
        </p:nvSpPr>
        <p:spPr>
          <a:xfrm>
            <a:off x="0" y="0"/>
            <a:ext cx="3968496" cy="6858000"/>
          </a:xfrm>
          <a:noFill/>
        </p:spPr>
        <p:txBody>
          <a:bodyPr anchor="ctr"/>
          <a:lstStyle>
            <a:lvl1pPr marL="0" indent="0" algn="ctr">
              <a:buNone/>
              <a:defRPr/>
            </a:lvl1pPr>
          </a:lstStyle>
          <a:p>
            <a:r>
              <a:rPr lang="en-US" dirty="0"/>
              <a:t>Add a picture </a:t>
            </a:r>
          </a:p>
        </p:txBody>
      </p:sp>
    </p:spTree>
    <p:extLst>
      <p:ext uri="{BB962C8B-B14F-4D97-AF65-F5344CB8AC3E}">
        <p14:creationId xmlns:p14="http://schemas.microsoft.com/office/powerpoint/2010/main" val="3677679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8240A-8AA3-4585-BCFB-5E6B8F3DE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FDFD43C-A0D1-4CC6-9A2E-479DF76A24B0}"/>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
        <p:nvSpPr>
          <p:cNvPr id="7" name="Title Placeholder 6">
            <a:extLst>
              <a:ext uri="{FF2B5EF4-FFF2-40B4-BE49-F238E27FC236}">
                <a16:creationId xmlns:a16="http://schemas.microsoft.com/office/drawing/2014/main" id="{9B92C827-4DAB-89F5-4FBD-C72A83007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Tree>
    <p:extLst>
      <p:ext uri="{BB962C8B-B14F-4D97-AF65-F5344CB8AC3E}">
        <p14:creationId xmlns:p14="http://schemas.microsoft.com/office/powerpoint/2010/main" val="1201637337"/>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64" r:id="rId3"/>
    <p:sldLayoutId id="2147483668" r:id="rId4"/>
    <p:sldLayoutId id="2147483690" r:id="rId5"/>
    <p:sldLayoutId id="2147483670" r:id="rId6"/>
    <p:sldLayoutId id="2147483714" r:id="rId7"/>
    <p:sldLayoutId id="2147483685" r:id="rId8"/>
    <p:sldLayoutId id="2147483694" r:id="rId9"/>
    <p:sldLayoutId id="2147483696" r:id="rId10"/>
  </p:sldLayoutIdLst>
  <p:hf hdr="0" ftr="0" dt="0"/>
  <p:txStyles>
    <p:titleStyle>
      <a:lvl1pPr algn="l" defTabSz="914400" rtl="0" eaLnBrk="1" latinLnBrk="0" hangingPunct="1">
        <a:lnSpc>
          <a:spcPct val="90000"/>
        </a:lnSpc>
        <a:spcBef>
          <a:spcPct val="0"/>
        </a:spcBef>
        <a:buNone/>
        <a:defRPr sz="4800" b="0" i="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8240A-8AA3-4585-BCFB-5E6B8F3DE46B}"/>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FDFD43C-A0D1-4CC6-9A2E-479DF76A24B0}"/>
              </a:ext>
            </a:extLst>
          </p:cNvPr>
          <p:cNvSpPr>
            <a:spLocks noGrp="1"/>
          </p:cNvSpPr>
          <p:nvPr>
            <p:ph type="sldNum" sz="quarter" idx="4"/>
          </p:nvPr>
        </p:nvSpPr>
        <p:spPr>
          <a:xfrm>
            <a:off x="11274552" y="5989319"/>
            <a:ext cx="457200" cy="457200"/>
          </a:xfrm>
          <a:prstGeom prst="rect">
            <a:avLst/>
          </a:prstGeom>
        </p:spPr>
        <p:txBody>
          <a:bodyPr vert="horz" lIns="0" tIns="0" rIns="0" bIns="0" rtlCol="0" anchor="b" anchorCtr="0"/>
          <a:lstStyle>
            <a:lvl1pPr algn="r">
              <a:lnSpc>
                <a:spcPts val="1680"/>
              </a:lnSpc>
              <a:defRPr sz="1600" b="1" i="1">
                <a:solidFill>
                  <a:schemeClr val="tx1">
                    <a:lumMod val="85000"/>
                    <a:lumOff val="15000"/>
                  </a:schemeClr>
                </a:solidFill>
                <a:latin typeface="+mj-lt"/>
              </a:defRPr>
            </a:lvl1pPr>
          </a:lstStyle>
          <a:p>
            <a:fld id="{745CA84A-544F-4B6B-BC9A-925394EE73B5}" type="slidenum">
              <a:rPr lang="en-US" smtClean="0"/>
              <a:pPr/>
              <a:t>‹#›</a:t>
            </a:fld>
            <a:endParaRPr lang="en-US" dirty="0"/>
          </a:p>
        </p:txBody>
      </p:sp>
      <p:sp>
        <p:nvSpPr>
          <p:cNvPr id="7" name="Title Placeholder 6">
            <a:extLst>
              <a:ext uri="{FF2B5EF4-FFF2-40B4-BE49-F238E27FC236}">
                <a16:creationId xmlns:a16="http://schemas.microsoft.com/office/drawing/2014/main" id="{9B92C827-4DAB-89F5-4FBD-C72A830073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add title</a:t>
            </a:r>
          </a:p>
        </p:txBody>
      </p:sp>
    </p:spTree>
    <p:extLst>
      <p:ext uri="{BB962C8B-B14F-4D97-AF65-F5344CB8AC3E}">
        <p14:creationId xmlns:p14="http://schemas.microsoft.com/office/powerpoint/2010/main" val="120163733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hf hdr="0" ftr="0" dt="0"/>
  <p:txStyles>
    <p:titleStyle>
      <a:lvl1pPr algn="l" defTabSz="914400" rtl="0" eaLnBrk="1" latinLnBrk="0" hangingPunct="1">
        <a:lnSpc>
          <a:spcPct val="90000"/>
        </a:lnSpc>
        <a:spcBef>
          <a:spcPct val="0"/>
        </a:spcBef>
        <a:buNone/>
        <a:defRPr sz="4800" b="0" i="1" kern="1200" spc="100" baseline="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denisemeeks.com/journalism/glo_59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worldometers.info/world-population/" TargetMode="External"/><Relationship Id="rId2" Type="http://schemas.openxmlformats.org/officeDocument/2006/relationships/image" Target="../media/image2.png"/><Relationship Id="rId1" Type="http://schemas.openxmlformats.org/officeDocument/2006/relationships/slideLayout" Target="../slideLayouts/slideLayout9.xml"/><Relationship Id="rId5" Type="http://schemas.openxmlformats.org/officeDocument/2006/relationships/hyperlink" Target="https://creativecommons.org/licenses/by-sa/4.0/" TargetMode="External"/><Relationship Id="rId4" Type="http://schemas.openxmlformats.org/officeDocument/2006/relationships/hyperlink" Target="https://nca2014.globalchange.gov/report/sectors/agriculture#intro-section-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www.medicalnewstoday.com/articles/what-are-food-deserts" TargetMode="External"/><Relationship Id="rId1" Type="http://schemas.openxmlformats.org/officeDocument/2006/relationships/slideLayout" Target="../slideLayouts/slideLayout9.xml"/><Relationship Id="rId4" Type="http://schemas.openxmlformats.org/officeDocument/2006/relationships/hyperlink" Target="https://creativecommons.org/licenses/by-sa/4.0/deed.en"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wfp.org/global-hunger-crisis" TargetMode="External"/><Relationship Id="rId2" Type="http://schemas.openxmlformats.org/officeDocument/2006/relationships/hyperlink" Target="https://www.wfpusa.org/articles/global-food-crisis-10-countries-suffering-the-most-from-hunger/" TargetMode="External"/><Relationship Id="rId1" Type="http://schemas.openxmlformats.org/officeDocument/2006/relationships/slideLayout" Target="../slideLayouts/slideLayout9.xml"/><Relationship Id="rId6" Type="http://schemas.openxmlformats.org/officeDocument/2006/relationships/hyperlink" Target="https://en.wikipedia.org/wiki/Malnutrition#/media/File:Starved_girl.jpg" TargetMode="External"/><Relationship Id="rId5" Type="http://schemas.openxmlformats.org/officeDocument/2006/relationships/image" Target="../media/image4.jpg"/><Relationship Id="rId4" Type="http://schemas.openxmlformats.org/officeDocument/2006/relationships/hyperlink" Target="https://www.paho.org/en/health-emergencies/food-and-nutrition-disaster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hyperlink" Target="https://www.cdc.gov/chronicdisease/resources/publications/factsheets/nutrition.htm" TargetMode="External"/><Relationship Id="rId1" Type="http://schemas.openxmlformats.org/officeDocument/2006/relationships/slideLayout" Target="../slideLayouts/slideLayout9.xm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https://creativecommons.org/licenses/by-sa/4.0/deed.en"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hyperlink" Target="https://www.fns.usda.gov/programs" TargetMode="External"/><Relationship Id="rId2" Type="http://schemas.openxmlformats.org/officeDocument/2006/relationships/hyperlink" Target="https://www.feedingamerica.org/take-action/advocate/federal-hunger-relief-programs" TargetMode="External"/><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hyperlink" Target="https://creativecommons.org/licenses/by/4.0/"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image" Target="../media/image8.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11" name="Picture Placeholder 10" descr="A close up of vegetables">
            <a:extLst>
              <a:ext uri="{FF2B5EF4-FFF2-40B4-BE49-F238E27FC236}">
                <a16:creationId xmlns:a16="http://schemas.microsoft.com/office/drawing/2014/main" id="{C1F73E38-9072-B852-6B1C-EC2330D6F723}"/>
              </a:ext>
            </a:extLst>
          </p:cNvPr>
          <p:cNvPicPr>
            <a:picLocks noGrp="1" noChangeAspect="1"/>
          </p:cNvPicPr>
          <p:nvPr>
            <p:ph type="pic" sz="quarter" idx="10"/>
          </p:nvPr>
        </p:nvPicPr>
        <p:blipFill>
          <a:blip r:embed="rId3"/>
          <a:srcRect/>
          <a:stretch/>
        </p:blipFill>
        <p:spPr>
          <a:xfrm>
            <a:off x="0" y="0"/>
            <a:ext cx="12192000" cy="6858000"/>
          </a:xfrm>
          <a:effectLst>
            <a:outerShdw blurRad="50800" dist="50800" dir="5400000" algn="ctr" rotWithShape="0">
              <a:srgbClr val="000000"/>
            </a:outerShdw>
            <a:softEdge rad="31750"/>
          </a:effectLst>
        </p:spPr>
      </p:pic>
      <p:sp>
        <p:nvSpPr>
          <p:cNvPr id="2" name="Title 1">
            <a:extLst>
              <a:ext uri="{FF2B5EF4-FFF2-40B4-BE49-F238E27FC236}">
                <a16:creationId xmlns:a16="http://schemas.microsoft.com/office/drawing/2014/main" id="{108FBC78-66E7-45DE-B5B9-64E043635320}"/>
              </a:ext>
            </a:extLst>
          </p:cNvPr>
          <p:cNvSpPr>
            <a:spLocks noGrp="1"/>
          </p:cNvSpPr>
          <p:nvPr>
            <p:ph type="ctrTitle"/>
          </p:nvPr>
        </p:nvSpPr>
        <p:spPr>
          <a:xfrm>
            <a:off x="528320" y="355600"/>
            <a:ext cx="8666480" cy="1097280"/>
          </a:xfrm>
        </p:spPr>
        <p:txBody>
          <a:bodyPr tIns="0" anchor="t" anchorCtr="0"/>
          <a:lstStyle/>
          <a:p>
            <a:r>
              <a:rPr lang="en-US" sz="4400" i="0" dirty="0">
                <a:latin typeface="Calibri" panose="020F0502020204030204" pitchFamily="34" charset="0"/>
                <a:cs typeface="Calibri" panose="020F0502020204030204" pitchFamily="34" charset="0"/>
              </a:rPr>
              <a:t>Food Deserts and Food Insecurity</a:t>
            </a:r>
          </a:p>
        </p:txBody>
      </p:sp>
      <p:sp>
        <p:nvSpPr>
          <p:cNvPr id="5" name="Subtitle 4">
            <a:extLst>
              <a:ext uri="{FF2B5EF4-FFF2-40B4-BE49-F238E27FC236}">
                <a16:creationId xmlns:a16="http://schemas.microsoft.com/office/drawing/2014/main" id="{FE669A56-DEF5-6757-6DF5-14892302A221}"/>
              </a:ext>
            </a:extLst>
          </p:cNvPr>
          <p:cNvSpPr>
            <a:spLocks noGrp="1"/>
          </p:cNvSpPr>
          <p:nvPr>
            <p:ph type="subTitle" idx="1"/>
          </p:nvPr>
        </p:nvSpPr>
        <p:spPr>
          <a:xfrm>
            <a:off x="599440" y="1107440"/>
            <a:ext cx="5029200" cy="1920240"/>
          </a:xfrm>
        </p:spPr>
        <p:txBody>
          <a:bodyPr>
            <a:normAutofit fontScale="92500"/>
          </a:bodyPr>
          <a:lstStyle/>
          <a:p>
            <a:r>
              <a:rPr lang="en-US" i="0" dirty="0"/>
              <a:t>Denise Meeks</a:t>
            </a:r>
          </a:p>
          <a:p>
            <a:r>
              <a:rPr lang="en-US" i="0" dirty="0"/>
              <a:t>GLO 599 Independent Study</a:t>
            </a:r>
          </a:p>
          <a:p>
            <a:r>
              <a:rPr lang="en-US" i="0" dirty="0"/>
              <a:t>Spring 2024</a:t>
            </a:r>
          </a:p>
          <a:p>
            <a:r>
              <a:rPr lang="en-US" i="0" dirty="0"/>
              <a:t>Project:</a:t>
            </a:r>
          </a:p>
          <a:p>
            <a:r>
              <a:rPr lang="en-US" i="0" dirty="0">
                <a:solidFill>
                  <a:schemeClr val="tx1"/>
                </a:solidFill>
                <a:hlinkClick r:id="rId4">
                  <a:extLst>
                    <a:ext uri="{A12FA001-AC4F-418D-AE19-62706E023703}">
                      <ahyp:hlinkClr xmlns:ahyp="http://schemas.microsoft.com/office/drawing/2018/hyperlinkcolor" val="tx"/>
                    </a:ext>
                  </a:extLst>
                </a:hlinkClick>
              </a:rPr>
              <a:t>http://denisemeeks.com/journalism/glo_599/</a:t>
            </a:r>
            <a:endParaRPr lang="en-US" i="0" dirty="0">
              <a:solidFill>
                <a:schemeClr val="tx1"/>
              </a:solidFill>
            </a:endParaRPr>
          </a:p>
        </p:txBody>
      </p:sp>
    </p:spTree>
    <p:extLst>
      <p:ext uri="{BB962C8B-B14F-4D97-AF65-F5344CB8AC3E}">
        <p14:creationId xmlns:p14="http://schemas.microsoft.com/office/powerpoint/2010/main" val="2926332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6723949" y="457761"/>
            <a:ext cx="4236720" cy="650240"/>
          </a:xfrm>
        </p:spPr>
        <p:txBody>
          <a:bodyPr anchor="t">
            <a:normAutofit/>
          </a:bodyPr>
          <a:lstStyle/>
          <a:p>
            <a:r>
              <a:rPr lang="en-US" sz="3600" i="0" dirty="0">
                <a:solidFill>
                  <a:schemeClr val="tx1"/>
                </a:solidFill>
                <a:latin typeface="Calibri" panose="020F0502020204030204" pitchFamily="34" charset="0"/>
                <a:cs typeface="Calibri" panose="020F0502020204030204" pitchFamily="34" charset="0"/>
              </a:rPr>
              <a:t>Introduction</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1</a:t>
            </a:fld>
            <a:endParaRPr lang="en-US"/>
          </a:p>
        </p:txBody>
      </p:sp>
      <p:pic>
        <p:nvPicPr>
          <p:cNvPr id="41" name="Picture 40" descr="A map of the world with different colored squares&#10;&#10;Description automatically generated">
            <a:extLst>
              <a:ext uri="{FF2B5EF4-FFF2-40B4-BE49-F238E27FC236}">
                <a16:creationId xmlns:a16="http://schemas.microsoft.com/office/drawing/2014/main" id="{3EA59B80-3BAC-5827-DE54-861E111F7D77}"/>
              </a:ext>
            </a:extLst>
          </p:cNvPr>
          <p:cNvPicPr>
            <a:picLocks noChangeAspect="1"/>
          </p:cNvPicPr>
          <p:nvPr/>
        </p:nvPicPr>
        <p:blipFill>
          <a:blip r:embed="rId2"/>
          <a:stretch>
            <a:fillRect/>
          </a:stretch>
        </p:blipFill>
        <p:spPr>
          <a:xfrm>
            <a:off x="723822" y="457761"/>
            <a:ext cx="5256476" cy="4831097"/>
          </a:xfrm>
          <a:prstGeom prst="rect">
            <a:avLst/>
          </a:prstGeom>
          <a:ln w="38100">
            <a:solidFill>
              <a:schemeClr val="accent1"/>
            </a:solidFill>
          </a:ln>
          <a:effectLst>
            <a:outerShdw blurRad="50800" dist="50800" dir="5400000" algn="ctr" rotWithShape="0">
              <a:schemeClr val="tx1"/>
            </a:outerShdw>
          </a:effectLst>
        </p:spPr>
      </p:pic>
      <p:sp>
        <p:nvSpPr>
          <p:cNvPr id="45" name="TextBox 44">
            <a:extLst>
              <a:ext uri="{FF2B5EF4-FFF2-40B4-BE49-F238E27FC236}">
                <a16:creationId xmlns:a16="http://schemas.microsoft.com/office/drawing/2014/main" id="{288411EC-B4A0-49C9-2A74-D96CC0128128}"/>
              </a:ext>
            </a:extLst>
          </p:cNvPr>
          <p:cNvSpPr txBox="1"/>
          <p:nvPr/>
        </p:nvSpPr>
        <p:spPr>
          <a:xfrm>
            <a:off x="6723949" y="1182231"/>
            <a:ext cx="4236720" cy="4493538"/>
          </a:xfrm>
          <a:prstGeom prst="rect">
            <a:avLst/>
          </a:prstGeom>
          <a:noFill/>
        </p:spPr>
        <p:txBody>
          <a:bodyPr wrap="square" rtlCol="0">
            <a:spAutoFit/>
          </a:bodyPr>
          <a:lstStyle/>
          <a:p>
            <a:r>
              <a:rPr lang="en-US" b="0" i="0" dirty="0">
                <a:solidFill>
                  <a:srgbClr val="000000"/>
                </a:solidFill>
                <a:effectLst/>
                <a:latin typeface="Arial" panose="020B0604020202020204" pitchFamily="34" charset="0"/>
              </a:rPr>
              <a:t>Between 1975 and 2023 the world's population nearly doubled </a:t>
            </a:r>
            <a:r>
              <a:rPr lang="en-US" sz="800" b="0" i="0" dirty="0">
                <a:effectLst/>
                <a:latin typeface="Arial" panose="020B0604020202020204" pitchFamily="34" charset="0"/>
                <a:hlinkClick r:id="rId3">
                  <a:extLst>
                    <a:ext uri="{A12FA001-AC4F-418D-AE19-62706E023703}">
                      <ahyp:hlinkClr xmlns:ahyp="http://schemas.microsoft.com/office/drawing/2018/hyperlinkcolor" val="tx"/>
                    </a:ext>
                  </a:extLst>
                </a:hlinkClick>
              </a:rPr>
              <a:t>https://www.worldometers.info/world-population/</a:t>
            </a:r>
            <a:endParaRPr lang="en-US" sz="800" b="0" i="0" dirty="0">
              <a:effectLst/>
              <a:latin typeface="Arial" panose="020B0604020202020204" pitchFamily="34" charset="0"/>
            </a:endParaRPr>
          </a:p>
          <a:p>
            <a:endParaRPr lang="en-US" dirty="0"/>
          </a:p>
          <a:p>
            <a:r>
              <a:rPr lang="en-US" b="0" i="0" dirty="0">
                <a:solidFill>
                  <a:srgbClr val="000000"/>
                </a:solidFill>
                <a:effectLst/>
                <a:latin typeface="Arial" panose="020B0604020202020204" pitchFamily="34" charset="0"/>
              </a:rPr>
              <a:t>By 2050 the world will need to feed more than 9 billion people </a:t>
            </a:r>
            <a:r>
              <a:rPr lang="en-US" sz="800" b="0" i="0" dirty="0">
                <a:effectLst/>
                <a:latin typeface="Arial" panose="020B0604020202020204" pitchFamily="34" charset="0"/>
                <a:hlinkClick r:id="rId4">
                  <a:extLst>
                    <a:ext uri="{A12FA001-AC4F-418D-AE19-62706E023703}">
                      <ahyp:hlinkClr xmlns:ahyp="http://schemas.microsoft.com/office/drawing/2018/hyperlinkcolor" val="tx"/>
                    </a:ext>
                  </a:extLst>
                </a:hlinkClick>
              </a:rPr>
              <a:t>https://nca2014.globalchange.gov/report/sectors/agriculture#intro-section-2</a:t>
            </a:r>
            <a:endParaRPr lang="en-US" sz="800" b="0" i="0" dirty="0">
              <a:effectLst/>
              <a:latin typeface="Arial" panose="020B0604020202020204" pitchFamily="34" charset="0"/>
            </a:endParaRP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A</a:t>
            </a:r>
            <a:r>
              <a:rPr lang="en-US" b="0" i="0" dirty="0">
                <a:solidFill>
                  <a:srgbClr val="000000"/>
                </a:solidFill>
                <a:effectLst/>
                <a:latin typeface="Arial" panose="020B0604020202020204" pitchFamily="34" charset="0"/>
              </a:rPr>
              <a:t>gricultural improvements alone cannot alleviate food insecurity</a:t>
            </a:r>
          </a:p>
          <a:p>
            <a:endParaRPr lang="en-US" dirty="0">
              <a:solidFill>
                <a:srgbClr val="000000"/>
              </a:solidFill>
              <a:latin typeface="Arial" panose="020B0604020202020204" pitchFamily="34" charset="0"/>
            </a:endParaRPr>
          </a:p>
          <a:p>
            <a:r>
              <a:rPr lang="en-US" b="0" i="0" dirty="0">
                <a:solidFill>
                  <a:srgbClr val="000000"/>
                </a:solidFill>
                <a:effectLst/>
                <a:latin typeface="Arial" panose="020B0604020202020204" pitchFamily="34" charset="0"/>
              </a:rPr>
              <a:t>Violence, prejudice, disinformation, disease</a:t>
            </a:r>
            <a:r>
              <a:rPr lang="en-US" dirty="0">
                <a:solidFill>
                  <a:srgbClr val="000000"/>
                </a:solidFill>
                <a:latin typeface="Arial" panose="020B0604020202020204" pitchFamily="34" charset="0"/>
              </a:rPr>
              <a:t> and </a:t>
            </a:r>
            <a:r>
              <a:rPr lang="en-US" b="0" i="0" dirty="0">
                <a:solidFill>
                  <a:srgbClr val="000000"/>
                </a:solidFill>
                <a:effectLst/>
                <a:latin typeface="Arial" panose="020B0604020202020204" pitchFamily="34" charset="0"/>
              </a:rPr>
              <a:t>lack of technology, funding and clean water all contribute to hunger and malnutrition, which disproportionally affect the marginalized groups</a:t>
            </a:r>
            <a:endParaRPr lang="en-US" dirty="0"/>
          </a:p>
        </p:txBody>
      </p:sp>
      <p:sp>
        <p:nvSpPr>
          <p:cNvPr id="47" name="TextBox 46">
            <a:extLst>
              <a:ext uri="{FF2B5EF4-FFF2-40B4-BE49-F238E27FC236}">
                <a16:creationId xmlns:a16="http://schemas.microsoft.com/office/drawing/2014/main" id="{03092B2D-1F57-429A-330A-3946BAA456C6}"/>
              </a:ext>
            </a:extLst>
          </p:cNvPr>
          <p:cNvSpPr txBox="1"/>
          <p:nvPr/>
        </p:nvSpPr>
        <p:spPr>
          <a:xfrm>
            <a:off x="641294" y="5584678"/>
            <a:ext cx="11248084" cy="707886"/>
          </a:xfrm>
          <a:prstGeom prst="rect">
            <a:avLst/>
          </a:prstGeom>
          <a:noFill/>
        </p:spPr>
        <p:txBody>
          <a:bodyPr wrap="square">
            <a:spAutoFit/>
          </a:bodyPr>
          <a:lstStyle/>
          <a:p>
            <a:r>
              <a:rPr lang="en-US" sz="1000" b="1" i="0" dirty="0">
                <a:solidFill>
                  <a:srgbClr val="000000"/>
                </a:solidFill>
                <a:effectLst/>
                <a:latin typeface="Calibri" panose="020F0502020204030204" pitchFamily="34" charset="0"/>
                <a:cs typeface="Calibri" panose="020F0502020204030204" pitchFamily="34" charset="0"/>
              </a:rPr>
              <a:t>Image source: Food insecurity, </a:t>
            </a:r>
            <a:r>
              <a:rPr lang="en-US" sz="1000" b="1" i="0" dirty="0" err="1">
                <a:solidFill>
                  <a:srgbClr val="000000"/>
                </a:solidFill>
                <a:effectLst/>
                <a:latin typeface="Calibri" panose="020F0502020204030204" pitchFamily="34" charset="0"/>
                <a:cs typeface="Calibri" panose="020F0502020204030204" pitchFamily="34" charset="0"/>
              </a:rPr>
              <a:t>ArcMachaon</a:t>
            </a:r>
            <a:r>
              <a:rPr lang="en-US" sz="1000" b="1" i="0" dirty="0">
                <a:solidFill>
                  <a:srgbClr val="000000"/>
                </a:solidFill>
                <a:effectLst/>
                <a:latin typeface="Calibri" panose="020F0502020204030204" pitchFamily="34" charset="0"/>
                <a:cs typeface="Calibri" panose="020F0502020204030204" pitchFamily="34" charset="0"/>
              </a:rPr>
              <a:t>, Jul. 13, 2020</a:t>
            </a:r>
            <a:br>
              <a:rPr lang="en-US" sz="1000" dirty="0">
                <a:latin typeface="Calibri" panose="020F0502020204030204" pitchFamily="34" charset="0"/>
                <a:cs typeface="Calibri" panose="020F0502020204030204" pitchFamily="34" charset="0"/>
              </a:rPr>
            </a:br>
            <a:r>
              <a:rPr lang="en-US" sz="1000" b="1" i="0" dirty="0">
                <a:solidFill>
                  <a:srgbClr val="000000"/>
                </a:solidFill>
                <a:effectLst/>
                <a:latin typeface="Calibri" panose="020F0502020204030204" pitchFamily="34" charset="0"/>
                <a:cs typeface="Calibri" panose="020F0502020204030204" pitchFamily="34" charset="0"/>
              </a:rPr>
              <a:t>Wikipedia food security during the COVID-19 pandemic</a:t>
            </a:r>
            <a:r>
              <a:rPr lang="en-US" sz="1000" b="1" dirty="0">
                <a:solidFill>
                  <a:srgbClr val="000000"/>
                </a:solidFill>
                <a:latin typeface="Calibri" panose="020F0502020204030204" pitchFamily="34" charset="0"/>
                <a:cs typeface="Calibri" panose="020F0502020204030204" pitchFamily="34" charset="0"/>
              </a:rPr>
              <a:t> </a:t>
            </a:r>
            <a:r>
              <a:rPr lang="en-US" sz="1000" b="1" i="0" u="sng" dirty="0">
                <a:solidFill>
                  <a:srgbClr val="000000"/>
                </a:solidFill>
                <a:effectLst/>
                <a:latin typeface="Calibri" panose="020F0502020204030204" pitchFamily="34" charset="0"/>
                <a:cs typeface="Calibri" panose="020F0502020204030204" pitchFamily="34" charset="0"/>
              </a:rPr>
              <a:t>https://en.wikipedia.org/wiki/Food_security_during_the_COVID19_pandemic#/media/File:Acute_food_insecurity_forecast_for_2020_including_coronavirus_famines.svg</a:t>
            </a:r>
            <a:br>
              <a:rPr lang="en-US" sz="1000" u="sng" dirty="0">
                <a:latin typeface="Calibri" panose="020F0502020204030204" pitchFamily="34" charset="0"/>
                <a:cs typeface="Calibri" panose="020F0502020204030204" pitchFamily="34" charset="0"/>
              </a:rPr>
            </a:br>
            <a:r>
              <a:rPr lang="en-US" sz="1000" b="1" i="0" u="sng" strike="noStrike" dirty="0">
                <a:effectLst/>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CC BY-SA 4.0</a:t>
            </a:r>
            <a:r>
              <a:rPr lang="en-US" sz="1000" b="1" i="0" u="sng" dirty="0">
                <a:effectLst/>
                <a:latin typeface="Calibri" panose="020F0502020204030204" pitchFamily="34" charset="0"/>
                <a:cs typeface="Calibri" panose="020F0502020204030204" pitchFamily="34" charset="0"/>
              </a:rPr>
              <a:t> </a:t>
            </a:r>
            <a:endParaRPr lang="en-US" sz="10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503777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741680" y="943282"/>
            <a:ext cx="4460240" cy="1270000"/>
          </a:xfrm>
        </p:spPr>
        <p:txBody>
          <a:bodyPr anchor="t">
            <a:normAutofit/>
          </a:bodyPr>
          <a:lstStyle/>
          <a:p>
            <a:r>
              <a:rPr lang="en-US" sz="3600" i="0" dirty="0">
                <a:solidFill>
                  <a:schemeClr val="tx1"/>
                </a:solidFill>
                <a:latin typeface="Calibri" panose="020F0502020204030204" pitchFamily="34" charset="0"/>
                <a:cs typeface="Calibri" panose="020F0502020204030204" pitchFamily="34" charset="0"/>
              </a:rPr>
              <a:t>Food insecurity and food deserts</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2</a:t>
            </a:fld>
            <a:endParaRPr lang="en-US"/>
          </a:p>
        </p:txBody>
      </p:sp>
      <p:sp>
        <p:nvSpPr>
          <p:cNvPr id="45" name="TextBox 44">
            <a:extLst>
              <a:ext uri="{FF2B5EF4-FFF2-40B4-BE49-F238E27FC236}">
                <a16:creationId xmlns:a16="http://schemas.microsoft.com/office/drawing/2014/main" id="{288411EC-B4A0-49C9-2A74-D96CC0128128}"/>
              </a:ext>
            </a:extLst>
          </p:cNvPr>
          <p:cNvSpPr txBox="1"/>
          <p:nvPr/>
        </p:nvSpPr>
        <p:spPr>
          <a:xfrm>
            <a:off x="741680" y="2568882"/>
            <a:ext cx="4846320" cy="2431435"/>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Food insecurity: the limited or uncertain availability of nutritionally adequate and safe foods, or limited or uncertain ability to acquire acceptable foods in socially acceptable ways</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Food deserts: areas with high poverty rates and low access to grocery stores and nutritious food</a:t>
            </a:r>
          </a:p>
          <a:p>
            <a:r>
              <a:rPr lang="en-US" sz="800" dirty="0">
                <a:latin typeface="Arial" panose="020B0604020202020204" pitchFamily="34" charset="0"/>
                <a:hlinkClick r:id="rId2">
                  <a:extLst>
                    <a:ext uri="{A12FA001-AC4F-418D-AE19-62706E023703}">
                      <ahyp:hlinkClr xmlns:ahyp="http://schemas.microsoft.com/office/drawing/2018/hyperlinkcolor" val="tx"/>
                    </a:ext>
                  </a:extLst>
                </a:hlinkClick>
              </a:rPr>
              <a:t>https://www.medicalnewstoday.com/articles/what-are-food-deserts</a:t>
            </a:r>
            <a:endParaRPr lang="en-US" sz="800" dirty="0">
              <a:latin typeface="Arial" panose="020B0604020202020204" pitchFamily="34" charset="0"/>
            </a:endParaRPr>
          </a:p>
        </p:txBody>
      </p:sp>
      <p:pic>
        <p:nvPicPr>
          <p:cNvPr id="7" name="Picture 6" descr="A shelf with boxes of cookies&#10;&#10;Description automatically generated">
            <a:extLst>
              <a:ext uri="{FF2B5EF4-FFF2-40B4-BE49-F238E27FC236}">
                <a16:creationId xmlns:a16="http://schemas.microsoft.com/office/drawing/2014/main" id="{FB6B8446-9E66-2650-6F69-5BAD844C6492}"/>
              </a:ext>
            </a:extLst>
          </p:cNvPr>
          <p:cNvPicPr>
            <a:picLocks noChangeAspect="1"/>
          </p:cNvPicPr>
          <p:nvPr/>
        </p:nvPicPr>
        <p:blipFill>
          <a:blip r:embed="rId3"/>
          <a:stretch>
            <a:fillRect/>
          </a:stretch>
        </p:blipFill>
        <p:spPr>
          <a:xfrm rot="10800000">
            <a:off x="6306317" y="1058495"/>
            <a:ext cx="5255763" cy="3941822"/>
          </a:xfrm>
          <a:prstGeom prst="rect">
            <a:avLst/>
          </a:prstGeom>
          <a:ln w="38100">
            <a:solidFill>
              <a:schemeClr val="accent1"/>
            </a:solidFill>
          </a:ln>
          <a:effectLst>
            <a:outerShdw blurRad="50800" dist="50800" dir="5400000" algn="ctr" rotWithShape="0">
              <a:schemeClr val="tx1"/>
            </a:outerShdw>
          </a:effectLst>
        </p:spPr>
      </p:pic>
      <p:sp>
        <p:nvSpPr>
          <p:cNvPr id="9" name="TextBox 8">
            <a:extLst>
              <a:ext uri="{FF2B5EF4-FFF2-40B4-BE49-F238E27FC236}">
                <a16:creationId xmlns:a16="http://schemas.microsoft.com/office/drawing/2014/main" id="{29FBEB2D-2821-B071-94D1-5B3CA89FADBE}"/>
              </a:ext>
            </a:extLst>
          </p:cNvPr>
          <p:cNvSpPr txBox="1"/>
          <p:nvPr/>
        </p:nvSpPr>
        <p:spPr>
          <a:xfrm>
            <a:off x="6187440" y="5317121"/>
            <a:ext cx="4572000" cy="338554"/>
          </a:xfrm>
          <a:prstGeom prst="rect">
            <a:avLst/>
          </a:prstGeom>
          <a:noFill/>
        </p:spPr>
        <p:txBody>
          <a:bodyPr wrap="square">
            <a:spAutoFit/>
          </a:bodyPr>
          <a:lstStyle/>
          <a:p>
            <a:r>
              <a:rPr lang="en-US" sz="800" b="1" i="0" dirty="0">
                <a:solidFill>
                  <a:srgbClr val="000000"/>
                </a:solidFill>
                <a:effectLst/>
                <a:latin typeface="Arial" panose="020B0604020202020204" pitchFamily="34" charset="0"/>
                <a:cs typeface="Arial" panose="020B0604020202020204" pitchFamily="34" charset="0"/>
              </a:rPr>
              <a:t>Image source: Sugary, high calorie snacks are components of a food desert</a:t>
            </a:r>
            <a:br>
              <a:rPr lang="en-US" sz="800" dirty="0">
                <a:latin typeface="Arial" panose="020B0604020202020204" pitchFamily="34" charset="0"/>
                <a:cs typeface="Arial" panose="020B0604020202020204" pitchFamily="34" charset="0"/>
              </a:rPr>
            </a:br>
            <a:r>
              <a:rPr lang="en-US" sz="800" b="1" i="0" dirty="0">
                <a:solidFill>
                  <a:srgbClr val="000000"/>
                </a:solidFill>
                <a:effectLst/>
                <a:latin typeface="Arial" panose="020B0604020202020204" pitchFamily="34" charset="0"/>
                <a:cs typeface="Arial" panose="020B0604020202020204" pitchFamily="34" charset="0"/>
              </a:rPr>
              <a:t>D. Meeks, Walmart, Tucson, Arizona, Jan. 18, 2024</a:t>
            </a:r>
            <a:r>
              <a:rPr lang="en-US" sz="800" b="1" dirty="0">
                <a:latin typeface="Arial" panose="020B0604020202020204" pitchFamily="34" charset="0"/>
                <a:cs typeface="Arial" panose="020B0604020202020204" pitchFamily="34" charset="0"/>
              </a:rPr>
              <a:t>, </a:t>
            </a:r>
            <a:r>
              <a:rPr lang="en-US" sz="800" b="1" i="0" u="none" strike="noStrike" dirty="0">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CC BY-SA 4.0</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842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431515" y="301603"/>
            <a:ext cx="11537195" cy="1696720"/>
          </a:xfrm>
        </p:spPr>
        <p:txBody>
          <a:bodyPr anchor="t">
            <a:normAutofit/>
          </a:bodyPr>
          <a:lstStyle/>
          <a:p>
            <a:r>
              <a:rPr lang="en-US" sz="3600" i="0" dirty="0">
                <a:solidFill>
                  <a:schemeClr val="tx1"/>
                </a:solidFill>
                <a:latin typeface="Calibri" panose="020F0502020204030204" pitchFamily="34" charset="0"/>
                <a:cs typeface="Calibri" panose="020F0502020204030204" pitchFamily="34" charset="0"/>
              </a:rPr>
              <a:t>Conflict, climate change, natural disasters and pandemics</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3</a:t>
            </a:fld>
            <a:endParaRPr lang="en-US"/>
          </a:p>
        </p:txBody>
      </p:sp>
      <p:sp>
        <p:nvSpPr>
          <p:cNvPr id="45" name="TextBox 44">
            <a:extLst>
              <a:ext uri="{FF2B5EF4-FFF2-40B4-BE49-F238E27FC236}">
                <a16:creationId xmlns:a16="http://schemas.microsoft.com/office/drawing/2014/main" id="{288411EC-B4A0-49C9-2A74-D96CC0128128}"/>
              </a:ext>
            </a:extLst>
          </p:cNvPr>
          <p:cNvSpPr txBox="1"/>
          <p:nvPr/>
        </p:nvSpPr>
        <p:spPr>
          <a:xfrm>
            <a:off x="3791078" y="979674"/>
            <a:ext cx="8085962" cy="4924425"/>
          </a:xfrm>
          <a:prstGeom prst="rect">
            <a:avLst/>
          </a:prstGeom>
          <a:noFill/>
        </p:spPr>
        <p:txBody>
          <a:bodyPr wrap="square" rtlCol="0">
            <a:spAutoFit/>
          </a:bodyPr>
          <a:lstStyle/>
          <a:p>
            <a:r>
              <a:rPr lang="en-US" b="0" i="0" dirty="0">
                <a:solidFill>
                  <a:srgbClr val="000000"/>
                </a:solidFill>
                <a:effectLst/>
                <a:latin typeface="Arial" panose="020B0604020202020204" pitchFamily="34" charset="0"/>
              </a:rPr>
              <a:t>Conflict is the major cause of hunger, destroying transportation systems, driving inflation and causing violence when groups compete for resources </a:t>
            </a:r>
          </a:p>
          <a:p>
            <a:r>
              <a:rPr lang="en-US" sz="8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https://www.wfpusa.org/articles/global-food-crisis-10-countries-suffering-the-most-from-hunger/</a:t>
            </a:r>
            <a:endParaRPr lang="en-US" sz="800" b="1" i="0" baseline="30000" dirty="0">
              <a:effectLst/>
              <a:latin typeface="Arial" panose="020B0604020202020204" pitchFamily="34" charset="0"/>
            </a:endParaRPr>
          </a:p>
          <a:p>
            <a:endParaRPr lang="en-US" b="1" baseline="30000" dirty="0">
              <a:latin typeface="Arial" panose="020B0604020202020204" pitchFamily="34" charset="0"/>
            </a:endParaRPr>
          </a:p>
          <a:p>
            <a:r>
              <a:rPr lang="en-US" b="0" i="0" dirty="0">
                <a:solidFill>
                  <a:srgbClr val="000000"/>
                </a:solidFill>
                <a:effectLst/>
                <a:latin typeface="Arial" panose="020B0604020202020204" pitchFamily="34" charset="0"/>
              </a:rPr>
              <a:t>70% of the world's hungry population live in areas of war and violence </a:t>
            </a:r>
          </a:p>
          <a:p>
            <a:r>
              <a:rPr lang="en-US" sz="800" dirty="0">
                <a:latin typeface="Arial" panose="020B0604020202020204" pitchFamily="34" charset="0"/>
                <a:hlinkClick r:id="rId3">
                  <a:extLst>
                    <a:ext uri="{A12FA001-AC4F-418D-AE19-62706E023703}">
                      <ahyp:hlinkClr xmlns:ahyp="http://schemas.microsoft.com/office/drawing/2018/hyperlinkcolor" val="tx"/>
                    </a:ext>
                  </a:extLst>
                </a:hlinkClick>
              </a:rPr>
              <a:t>https://www.wfp.org/global-hunger-crisis</a:t>
            </a:r>
            <a:endParaRPr lang="en-US" sz="800" dirty="0">
              <a:latin typeface="Arial" panose="020B0604020202020204" pitchFamily="34" charset="0"/>
            </a:endParaRPr>
          </a:p>
          <a:p>
            <a:endParaRPr lang="en-US" sz="800" dirty="0">
              <a:latin typeface="Arial" panose="020B0604020202020204" pitchFamily="34" charset="0"/>
            </a:endParaRPr>
          </a:p>
          <a:p>
            <a:pPr algn="l"/>
            <a:r>
              <a:rPr lang="en-US" b="0" i="0" dirty="0">
                <a:solidFill>
                  <a:srgbClr val="000000"/>
                </a:solidFill>
                <a:effectLst/>
                <a:latin typeface="Arial" panose="020B0604020202020204" pitchFamily="34" charset="0"/>
              </a:rPr>
              <a:t>Climate change affects health and safety, life quality, economic growth, food production, water resources, energy distribution, transportation, public health, international trade</a:t>
            </a:r>
            <a:r>
              <a:rPr lang="en-US" dirty="0">
                <a:solidFill>
                  <a:srgbClr val="000000"/>
                </a:solidFill>
                <a:latin typeface="Arial" panose="020B0604020202020204" pitchFamily="34" charset="0"/>
              </a:rPr>
              <a:t> and </a:t>
            </a:r>
            <a:r>
              <a:rPr lang="en-US" b="0" i="0" dirty="0">
                <a:solidFill>
                  <a:srgbClr val="000000"/>
                </a:solidFill>
                <a:effectLst/>
                <a:latin typeface="Arial" panose="020B0604020202020204" pitchFamily="34" charset="0"/>
              </a:rPr>
              <a:t>national security</a:t>
            </a:r>
          </a:p>
          <a:p>
            <a:pPr algn="l"/>
            <a:r>
              <a:rPr lang="en-US" sz="800" u="sng" dirty="0">
                <a:latin typeface="Arial" panose="020B0604020202020204" pitchFamily="34" charset="0"/>
              </a:rPr>
              <a:t>https://nca2018.globalchange.gov/downloads/NCA4_Ch01_Summary-Findings.pdf</a:t>
            </a:r>
          </a:p>
          <a:p>
            <a:pPr algn="l">
              <a:buFont typeface="Arial" panose="020B0604020202020204" pitchFamily="34" charset="0"/>
              <a:buChar char="•"/>
            </a:pPr>
            <a:endParaRPr lang="en-US" b="1" baseline="30000"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Natural disasters, including </a:t>
            </a:r>
            <a:r>
              <a:rPr lang="en-US" dirty="0">
                <a:solidFill>
                  <a:srgbClr val="000000"/>
                </a:solidFill>
                <a:latin typeface="Arial" panose="020B0604020202020204" pitchFamily="34" charset="0"/>
              </a:rPr>
              <a:t>tsunamis, </a:t>
            </a:r>
            <a:r>
              <a:rPr lang="en-US" b="0" i="0" dirty="0">
                <a:solidFill>
                  <a:srgbClr val="000000"/>
                </a:solidFill>
                <a:effectLst/>
                <a:latin typeface="Arial" panose="020B0604020202020204" pitchFamily="34" charset="0"/>
              </a:rPr>
              <a:t>earthquakes, hurricanes, tornadoes, wildfires, floods and insect swarms also have major effects on food distribution networks and hunger</a:t>
            </a:r>
          </a:p>
          <a:p>
            <a:pPr algn="l"/>
            <a:r>
              <a:rPr lang="en-US" sz="800" u="sng" dirty="0">
                <a:latin typeface="Arial" panose="020B0604020202020204" pitchFamily="34" charset="0"/>
                <a:hlinkClick r:id="rId4">
                  <a:extLst>
                    <a:ext uri="{A12FA001-AC4F-418D-AE19-62706E023703}">
                      <ahyp:hlinkClr xmlns:ahyp="http://schemas.microsoft.com/office/drawing/2018/hyperlinkcolor" val="tx"/>
                    </a:ext>
                  </a:extLst>
                </a:hlinkClick>
              </a:rPr>
              <a:t>https://www.paho.org/en/health-emergencies/food-and-nutrition-disasters</a:t>
            </a:r>
            <a:r>
              <a:rPr lang="en-US" sz="800" u="sng" dirty="0">
                <a:latin typeface="Arial" panose="020B0604020202020204" pitchFamily="34" charset="0"/>
              </a:rPr>
              <a:t>, </a:t>
            </a:r>
          </a:p>
          <a:p>
            <a:pPr algn="l"/>
            <a:r>
              <a:rPr lang="en-US" sz="800" u="sng" dirty="0">
                <a:latin typeface="Arial" panose="020B0604020202020204" pitchFamily="34" charset="0"/>
              </a:rPr>
              <a:t>https://www.azolifesciences.com/article/Investigating-the-Impact-of-Disasters-on-Food-and-Agriculture.aspx</a:t>
            </a:r>
          </a:p>
          <a:p>
            <a:endParaRPr lang="en-US" dirty="0">
              <a:solidFill>
                <a:srgbClr val="000000"/>
              </a:solidFill>
              <a:latin typeface="Arial" panose="020B0604020202020204" pitchFamily="34" charset="0"/>
            </a:endParaRPr>
          </a:p>
          <a:p>
            <a:r>
              <a:rPr lang="en-US" dirty="0">
                <a:solidFill>
                  <a:srgbClr val="000000"/>
                </a:solidFill>
                <a:latin typeface="Arial" panose="020B0604020202020204" pitchFamily="34" charset="0"/>
              </a:rPr>
              <a:t>Discrimination, inequitable distribution of federal funding, poor infrastructure and inadequate access to nutritious food are made worse by pandemics, including COVID-19</a:t>
            </a:r>
          </a:p>
          <a:p>
            <a:r>
              <a:rPr lang="en-US" sz="800" u="sng" dirty="0">
                <a:latin typeface="Arial" panose="020B0604020202020204" pitchFamily="34" charset="0"/>
              </a:rPr>
              <a:t>https://www.feedingamerica.org/sites/default/files/2021-03/National%20Projections%20Brief_3.9.2021_0.pdf</a:t>
            </a:r>
          </a:p>
        </p:txBody>
      </p:sp>
      <p:pic>
        <p:nvPicPr>
          <p:cNvPr id="7" name="Picture 6" descr="A young child sitting on a bench&#10;&#10;Description automatically generated">
            <a:extLst>
              <a:ext uri="{FF2B5EF4-FFF2-40B4-BE49-F238E27FC236}">
                <a16:creationId xmlns:a16="http://schemas.microsoft.com/office/drawing/2014/main" id="{79A0DD12-F059-755E-C898-85321D7CA101}"/>
              </a:ext>
            </a:extLst>
          </p:cNvPr>
          <p:cNvPicPr>
            <a:picLocks noChangeAspect="1"/>
          </p:cNvPicPr>
          <p:nvPr/>
        </p:nvPicPr>
        <p:blipFill>
          <a:blip r:embed="rId5"/>
          <a:stretch>
            <a:fillRect/>
          </a:stretch>
        </p:blipFill>
        <p:spPr>
          <a:xfrm>
            <a:off x="573302" y="1149963"/>
            <a:ext cx="2916428" cy="4429324"/>
          </a:xfrm>
          <a:prstGeom prst="rect">
            <a:avLst/>
          </a:prstGeom>
          <a:ln w="38100">
            <a:solidFill>
              <a:schemeClr val="accent1"/>
            </a:solidFill>
          </a:ln>
          <a:effectLst>
            <a:outerShdw blurRad="50800" dist="50800" dir="5400000" algn="ctr" rotWithShape="0">
              <a:schemeClr val="tx1"/>
            </a:outerShdw>
          </a:effectLst>
        </p:spPr>
      </p:pic>
      <p:sp>
        <p:nvSpPr>
          <p:cNvPr id="9" name="TextBox 8">
            <a:extLst>
              <a:ext uri="{FF2B5EF4-FFF2-40B4-BE49-F238E27FC236}">
                <a16:creationId xmlns:a16="http://schemas.microsoft.com/office/drawing/2014/main" id="{19FDE2DA-3BF7-3F12-B173-8D88F9477199}"/>
              </a:ext>
            </a:extLst>
          </p:cNvPr>
          <p:cNvSpPr txBox="1"/>
          <p:nvPr/>
        </p:nvSpPr>
        <p:spPr>
          <a:xfrm>
            <a:off x="431515" y="6027537"/>
            <a:ext cx="8085961" cy="400110"/>
          </a:xfrm>
          <a:prstGeom prst="rect">
            <a:avLst/>
          </a:prstGeom>
          <a:noFill/>
        </p:spPr>
        <p:txBody>
          <a:bodyPr wrap="square">
            <a:spAutoFit/>
          </a:bodyPr>
          <a:lstStyle/>
          <a:p>
            <a:r>
              <a:rPr lang="en-US" sz="1000" b="1" i="0" dirty="0">
                <a:effectLst/>
                <a:latin typeface="Calibri" panose="020F0502020204030204" pitchFamily="34" charset="0"/>
                <a:cs typeface="Calibri" panose="020F0502020204030204" pitchFamily="34" charset="0"/>
              </a:rPr>
              <a:t>Image source: Starved girl found in a relief camp during the Nigerian-Biafran war, L. Conrad/CDC</a:t>
            </a:r>
            <a:r>
              <a:rPr lang="en-US" sz="1000" b="1" dirty="0">
                <a:latin typeface="Calibri" panose="020F0502020204030204" pitchFamily="34" charset="0"/>
                <a:cs typeface="Calibri" panose="020F0502020204030204" pitchFamily="34" charset="0"/>
              </a:rPr>
              <a:t>, </a:t>
            </a:r>
            <a:r>
              <a:rPr lang="en-US" sz="1000" b="1" i="0" dirty="0">
                <a:effectLst/>
                <a:latin typeface="Calibri" panose="020F0502020204030204" pitchFamily="34" charset="0"/>
                <a:cs typeface="Calibri" panose="020F0502020204030204" pitchFamily="34" charset="0"/>
              </a:rPr>
              <a:t>Late 1960s, Wikipedia malnutrition</a:t>
            </a:r>
            <a:br>
              <a:rPr lang="en-US" sz="1000" dirty="0">
                <a:latin typeface="Calibri" panose="020F0502020204030204" pitchFamily="34" charset="0"/>
                <a:cs typeface="Calibri" panose="020F0502020204030204" pitchFamily="34" charset="0"/>
              </a:rPr>
            </a:br>
            <a:r>
              <a:rPr lang="en-US" sz="1000" b="1" i="0" dirty="0">
                <a:effectLst/>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https://en.wikipedia.org/wiki/Malnutrition#/media/File:Starved_girl.jpg</a:t>
            </a:r>
            <a:r>
              <a:rPr lang="en-US" sz="1000" b="1" i="0" dirty="0">
                <a:effectLst/>
                <a:latin typeface="Calibri" panose="020F0502020204030204" pitchFamily="34" charset="0"/>
                <a:cs typeface="Calibri" panose="020F0502020204030204" pitchFamily="34" charset="0"/>
              </a:rPr>
              <a:t>, public domain</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6313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418738" y="433656"/>
            <a:ext cx="6685280" cy="650240"/>
          </a:xfrm>
        </p:spPr>
        <p:txBody>
          <a:bodyPr anchor="t">
            <a:normAutofit/>
          </a:bodyPr>
          <a:lstStyle/>
          <a:p>
            <a:r>
              <a:rPr lang="en-US" sz="3600" i="0" dirty="0">
                <a:solidFill>
                  <a:schemeClr val="tx1"/>
                </a:solidFill>
                <a:latin typeface="Calibri" panose="020F0502020204030204" pitchFamily="34" charset="0"/>
                <a:cs typeface="Calibri" panose="020F0502020204030204" pitchFamily="34" charset="0"/>
              </a:rPr>
              <a:t>Nutrition and Health</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4</a:t>
            </a:fld>
            <a:endParaRPr lang="en-US"/>
          </a:p>
        </p:txBody>
      </p:sp>
      <p:sp>
        <p:nvSpPr>
          <p:cNvPr id="45" name="TextBox 44">
            <a:extLst>
              <a:ext uri="{FF2B5EF4-FFF2-40B4-BE49-F238E27FC236}">
                <a16:creationId xmlns:a16="http://schemas.microsoft.com/office/drawing/2014/main" id="{288411EC-B4A0-49C9-2A74-D96CC0128128}"/>
              </a:ext>
            </a:extLst>
          </p:cNvPr>
          <p:cNvSpPr txBox="1"/>
          <p:nvPr/>
        </p:nvSpPr>
        <p:spPr>
          <a:xfrm>
            <a:off x="418738" y="1109545"/>
            <a:ext cx="6907348" cy="4955203"/>
          </a:xfrm>
          <a:prstGeom prst="rect">
            <a:avLst/>
          </a:prstGeom>
          <a:noFill/>
        </p:spPr>
        <p:txBody>
          <a:bodyPr wrap="square" rtlCol="0">
            <a:spAutoFit/>
          </a:bodyPr>
          <a:lstStyle/>
          <a:p>
            <a:pPr algn="l"/>
            <a:r>
              <a:rPr lang="en-US" b="0" i="0" dirty="0">
                <a:solidFill>
                  <a:srgbClr val="000000"/>
                </a:solidFill>
                <a:effectLst/>
                <a:latin typeface="Arial" panose="020B0604020202020204" pitchFamily="34" charset="0"/>
              </a:rPr>
              <a:t>20% of young people aged 2 to 19 years and 42% of adults are </a:t>
            </a:r>
            <a:r>
              <a:rPr lang="en-US" dirty="0">
                <a:solidFill>
                  <a:srgbClr val="000000"/>
                </a:solidFill>
                <a:latin typeface="Arial" panose="020B0604020202020204" pitchFamily="34" charset="0"/>
              </a:rPr>
              <a:t>obese,</a:t>
            </a:r>
            <a:r>
              <a:rPr lang="en-US" b="0" i="0" dirty="0">
                <a:solidFill>
                  <a:srgbClr val="000000"/>
                </a:solidFill>
                <a:effectLst/>
                <a:latin typeface="Arial" panose="020B0604020202020204" pitchFamily="34" charset="0"/>
              </a:rPr>
              <a:t> putting them at risk for heart disease, type 2 diabetes and some cancers</a:t>
            </a:r>
            <a:endParaRPr lang="en-US" dirty="0">
              <a:solidFill>
                <a:srgbClr val="000000"/>
              </a:solidFill>
              <a:latin typeface="Arial" panose="020B0604020202020204" pitchFamily="34" charset="0"/>
            </a:endParaRPr>
          </a:p>
          <a:p>
            <a:pPr algn="l"/>
            <a:endParaRPr lang="en-US" b="0"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T</a:t>
            </a:r>
            <a:r>
              <a:rPr lang="en-US" b="0" i="0" dirty="0">
                <a:solidFill>
                  <a:srgbClr val="000000"/>
                </a:solidFill>
                <a:effectLst/>
                <a:latin typeface="Arial" panose="020B0604020202020204" pitchFamily="34" charset="0"/>
              </a:rPr>
              <a:t>wo of the leading causes of heart disease and stroke are high blood pressure and high cholesterol</a:t>
            </a:r>
          </a:p>
          <a:p>
            <a:pPr algn="l"/>
            <a:endParaRPr lang="en-US" b="0"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U</a:t>
            </a:r>
            <a:r>
              <a:rPr lang="en-US" b="0" i="0" dirty="0">
                <a:solidFill>
                  <a:srgbClr val="000000"/>
                </a:solidFill>
                <a:effectLst/>
                <a:latin typeface="Arial" panose="020B0604020202020204" pitchFamily="34" charset="0"/>
              </a:rPr>
              <a:t>nhealthy diet is responsible for up to 45% of all cardiometabolic disease deaths</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Current sodium guidelines recommend getting less than 2,300 milligrams a day, but the average American consumes more than 3,400 milligrams per day</a:t>
            </a:r>
          </a:p>
          <a:p>
            <a:pPr algn="l"/>
            <a:endParaRPr lang="en-US" b="0"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M</a:t>
            </a:r>
            <a:r>
              <a:rPr lang="en-US" b="0" i="0" dirty="0">
                <a:solidFill>
                  <a:srgbClr val="000000"/>
                </a:solidFill>
                <a:effectLst/>
                <a:latin typeface="Arial" panose="020B0604020202020204" pitchFamily="34" charset="0"/>
              </a:rPr>
              <a:t>ore than 70% of the sodium that Americans eat comes from packaged, processed, store-bought and restaurant foods</a:t>
            </a:r>
            <a:r>
              <a:rPr lang="en-US" b="1" baseline="30000" dirty="0">
                <a:solidFill>
                  <a:srgbClr val="000000"/>
                </a:solidFill>
                <a:latin typeface="Arial" panose="020B0604020202020204" pitchFamily="34" charset="0"/>
              </a:rPr>
              <a:t>,</a:t>
            </a:r>
          </a:p>
          <a:p>
            <a:pPr algn="l"/>
            <a:endParaRPr lang="en-US" b="1" baseline="30000" dirty="0">
              <a:solidFill>
                <a:srgbClr val="000000"/>
              </a:solidFill>
              <a:latin typeface="Arial" panose="020B0604020202020204" pitchFamily="34" charset="0"/>
            </a:endParaRPr>
          </a:p>
          <a:p>
            <a:pPr algn="l"/>
            <a:r>
              <a:rPr lang="en-US" sz="800" b="0" i="0" u="sng" dirty="0">
                <a:effectLst/>
                <a:latin typeface="Arial" panose="020B0604020202020204" pitchFamily="34" charset="0"/>
                <a:hlinkClick r:id="rId2">
                  <a:extLst>
                    <a:ext uri="{A12FA001-AC4F-418D-AE19-62706E023703}">
                      <ahyp:hlinkClr xmlns:ahyp="http://schemas.microsoft.com/office/drawing/2018/hyperlinkcolor" val="tx"/>
                    </a:ext>
                  </a:extLst>
                </a:hlinkClick>
              </a:rPr>
              <a:t>Source: https://www.cdc.gov/chronicdisease/resources/publications/factsheets/nutrition.htm</a:t>
            </a:r>
            <a:r>
              <a:rPr lang="en-US" sz="800" u="sng" dirty="0">
                <a:latin typeface="Arial" panose="020B0604020202020204" pitchFamily="34" charset="0"/>
              </a:rPr>
              <a:t>,</a:t>
            </a:r>
          </a:p>
          <a:p>
            <a:pPr algn="l"/>
            <a:r>
              <a:rPr lang="en-US" sz="800" b="0" i="0" u="sng" dirty="0">
                <a:effectLst/>
                <a:latin typeface="Arial" panose="020B0604020202020204" pitchFamily="34" charset="0"/>
              </a:rPr>
              <a:t>https://journals.plos.org/plosmedicine/article?id=10.1371/journal.pmed.1002981</a:t>
            </a:r>
            <a:endParaRPr lang="en-US" b="0" i="0" dirty="0">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29FBEB2D-2821-B071-94D1-5B3CA89FADBE}"/>
              </a:ext>
            </a:extLst>
          </p:cNvPr>
          <p:cNvSpPr txBox="1"/>
          <p:nvPr/>
        </p:nvSpPr>
        <p:spPr>
          <a:xfrm>
            <a:off x="7413897" y="5962679"/>
            <a:ext cx="4572000" cy="461665"/>
          </a:xfrm>
          <a:prstGeom prst="rect">
            <a:avLst/>
          </a:prstGeom>
          <a:noFill/>
        </p:spPr>
        <p:txBody>
          <a:bodyPr wrap="square">
            <a:spAutoFit/>
          </a:bodyPr>
          <a:lstStyle/>
          <a:p>
            <a:r>
              <a:rPr lang="en-US" sz="800" b="1" i="0" dirty="0">
                <a:solidFill>
                  <a:srgbClr val="000000"/>
                </a:solidFill>
                <a:effectLst/>
                <a:latin typeface="Arial" panose="020B0604020202020204" pitchFamily="34" charset="0"/>
                <a:cs typeface="Arial" panose="020B0604020202020204" pitchFamily="34" charset="0"/>
              </a:rPr>
              <a:t>Image </a:t>
            </a:r>
            <a:r>
              <a:rPr lang="en-US" sz="800" b="1" i="0" dirty="0" err="1">
                <a:solidFill>
                  <a:srgbClr val="000000"/>
                </a:solidFill>
                <a:effectLst/>
                <a:latin typeface="Arial" panose="020B0604020202020204" pitchFamily="34" charset="0"/>
                <a:cs typeface="Arial" panose="020B0604020202020204" pitchFamily="34" charset="0"/>
              </a:rPr>
              <a:t>source:</a:t>
            </a:r>
            <a:r>
              <a:rPr lang="en-US" sz="800" b="1" i="0" dirty="0" err="1">
                <a:solidFill>
                  <a:srgbClr val="000000"/>
                </a:solidFill>
                <a:effectLst/>
                <a:latin typeface="Arial" panose="020B0604020202020204" pitchFamily="34" charset="0"/>
              </a:rPr>
              <a:t>Crunchy</a:t>
            </a:r>
            <a:r>
              <a:rPr lang="en-US" sz="800" b="1" i="0" dirty="0">
                <a:solidFill>
                  <a:srgbClr val="000000"/>
                </a:solidFill>
                <a:effectLst/>
                <a:latin typeface="Arial" panose="020B0604020202020204" pitchFamily="34" charset="0"/>
              </a:rPr>
              <a:t> snacks are convenient but not a replacement for fruit and vegetables, D. Meeks, Walmart, Tucson, Arizona, Jan. 18, 2024</a:t>
            </a:r>
            <a:br>
              <a:rPr lang="en-US" sz="800" dirty="0"/>
            </a:br>
            <a:r>
              <a:rPr lang="en-US" sz="800" b="1" i="0" u="none" strike="noStrike" dirty="0">
                <a:effectLst/>
                <a:latin typeface="Arial" panose="020B0604020202020204" pitchFamily="34" charset="0"/>
                <a:hlinkClick r:id="rId3">
                  <a:extLst>
                    <a:ext uri="{A12FA001-AC4F-418D-AE19-62706E023703}">
                      <ahyp:hlinkClr xmlns:ahyp="http://schemas.microsoft.com/office/drawing/2018/hyperlinkcolor" val="tx"/>
                    </a:ext>
                  </a:extLst>
                </a:hlinkClick>
              </a:rPr>
              <a:t>CC BY-SA 4.0</a:t>
            </a:r>
            <a:endParaRPr lang="en-US" sz="800" dirty="0">
              <a:latin typeface="Arial" panose="020B0604020202020204" pitchFamily="34" charset="0"/>
              <a:cs typeface="Arial" panose="020B0604020202020204" pitchFamily="34" charset="0"/>
            </a:endParaRPr>
          </a:p>
        </p:txBody>
      </p:sp>
      <p:pic>
        <p:nvPicPr>
          <p:cNvPr id="8" name="Picture 7" descr="A shelf with different types of chips&#10;&#10;Description automatically generated with medium confidence">
            <a:extLst>
              <a:ext uri="{FF2B5EF4-FFF2-40B4-BE49-F238E27FC236}">
                <a16:creationId xmlns:a16="http://schemas.microsoft.com/office/drawing/2014/main" id="{D723AC8F-E682-E8CE-EA56-5D65996A911B}"/>
              </a:ext>
            </a:extLst>
          </p:cNvPr>
          <p:cNvPicPr>
            <a:picLocks noChangeAspect="1"/>
          </p:cNvPicPr>
          <p:nvPr/>
        </p:nvPicPr>
        <p:blipFill>
          <a:blip r:embed="rId4"/>
          <a:stretch>
            <a:fillRect/>
          </a:stretch>
        </p:blipFill>
        <p:spPr>
          <a:xfrm rot="5400000">
            <a:off x="6913880" y="1099136"/>
            <a:ext cx="5323840" cy="3992880"/>
          </a:xfrm>
          <a:prstGeom prst="rect">
            <a:avLst/>
          </a:prstGeom>
          <a:ln w="38100">
            <a:solidFill>
              <a:schemeClr val="accent1"/>
            </a:solidFill>
          </a:ln>
          <a:effectLst>
            <a:outerShdw blurRad="50800" dist="50800" dir="5400000" algn="ctr" rotWithShape="0">
              <a:schemeClr val="tx1"/>
            </a:outerShdw>
          </a:effectLst>
        </p:spPr>
      </p:pic>
    </p:spTree>
    <p:extLst>
      <p:ext uri="{BB962C8B-B14F-4D97-AF65-F5344CB8AC3E}">
        <p14:creationId xmlns:p14="http://schemas.microsoft.com/office/powerpoint/2010/main" val="329735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496875" y="546881"/>
            <a:ext cx="4348481" cy="966733"/>
          </a:xfrm>
        </p:spPr>
        <p:txBody>
          <a:bodyPr anchor="t">
            <a:noAutofit/>
          </a:bodyPr>
          <a:lstStyle/>
          <a:p>
            <a:r>
              <a:rPr lang="en-US" sz="3600" i="0" dirty="0">
                <a:solidFill>
                  <a:schemeClr val="tx1"/>
                </a:solidFill>
                <a:latin typeface="Calibri" panose="020F0502020204030204" pitchFamily="34" charset="0"/>
                <a:cs typeface="Calibri" panose="020F0502020204030204" pitchFamily="34" charset="0"/>
              </a:rPr>
              <a:t>Food security and education</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5</a:t>
            </a:fld>
            <a:endParaRPr lang="en-US"/>
          </a:p>
        </p:txBody>
      </p:sp>
      <p:sp>
        <p:nvSpPr>
          <p:cNvPr id="45" name="TextBox 44">
            <a:extLst>
              <a:ext uri="{FF2B5EF4-FFF2-40B4-BE49-F238E27FC236}">
                <a16:creationId xmlns:a16="http://schemas.microsoft.com/office/drawing/2014/main" id="{288411EC-B4A0-49C9-2A74-D96CC0128128}"/>
              </a:ext>
            </a:extLst>
          </p:cNvPr>
          <p:cNvSpPr txBox="1"/>
          <p:nvPr/>
        </p:nvSpPr>
        <p:spPr>
          <a:xfrm>
            <a:off x="5295057" y="458956"/>
            <a:ext cx="6493204" cy="5940088"/>
          </a:xfrm>
          <a:prstGeom prst="rect">
            <a:avLst/>
          </a:prstGeom>
          <a:noFill/>
        </p:spPr>
        <p:txBody>
          <a:bodyPr wrap="square" rtlCol="0">
            <a:spAutoFit/>
          </a:bodyPr>
          <a:lstStyle/>
          <a:p>
            <a:pPr algn="l"/>
            <a:r>
              <a:rPr lang="en-US" b="0" i="0" dirty="0">
                <a:solidFill>
                  <a:srgbClr val="000000"/>
                </a:solidFill>
                <a:effectLst/>
                <a:latin typeface="Arial" panose="020B0604020202020204" pitchFamily="34" charset="0"/>
              </a:rPr>
              <a:t>Nutrition education is related to better health, improved financial security and a higher quality of life</a:t>
            </a:r>
          </a:p>
          <a:p>
            <a:pPr algn="l"/>
            <a:r>
              <a:rPr lang="en-US" sz="800" b="0" i="0" u="sng" dirty="0">
                <a:solidFill>
                  <a:srgbClr val="000000"/>
                </a:solidFill>
                <a:effectLst/>
                <a:latin typeface="Arial" panose="020B0604020202020204" pitchFamily="34" charset="0"/>
              </a:rPr>
              <a:t>https://www.ers.usda.gov/webdocs/publications/42711/12716_ap036_1_.pdf</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Food nutrition labels, removal of unhealthy foods from school and work environments, calorie information in fast food outlets, food literacy programs and public service ads can be used to educate consumers</a:t>
            </a:r>
          </a:p>
          <a:p>
            <a:pPr algn="l"/>
            <a:r>
              <a:rPr lang="en-US" sz="800" b="0" i="0" u="sng" dirty="0">
                <a:solidFill>
                  <a:srgbClr val="000000"/>
                </a:solidFill>
                <a:effectLst/>
                <a:latin typeface="Arial" panose="020B0604020202020204" pitchFamily="34" charset="0"/>
              </a:rPr>
              <a:t>https://academic.oup.com/heapro/article/30/suppl_2/ii77/645595?login=false</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Promoting healthy food options in corner convenience stores in underserved areas increased the sales of fruits and vegetables and improved diets of vulnerable populations</a:t>
            </a:r>
          </a:p>
          <a:p>
            <a:pPr algn="l"/>
            <a:r>
              <a:rPr lang="en-US" sz="800" b="0" i="0" u="sng" dirty="0">
                <a:solidFill>
                  <a:srgbClr val="000000"/>
                </a:solidFill>
                <a:effectLst/>
                <a:latin typeface="Arial" panose="020B0604020202020204" pitchFamily="34" charset="0"/>
              </a:rPr>
              <a:t>https://www.ers.usda.gov/webdocs/publications/42711/12716_ap036_1_.pdf</a:t>
            </a:r>
          </a:p>
          <a:p>
            <a:pPr algn="l"/>
            <a:endParaRPr lang="en-US" dirty="0">
              <a:solidFill>
                <a:srgbClr val="000000"/>
              </a:solidFill>
              <a:latin typeface="Arial" panose="020B0604020202020204" pitchFamily="34" charset="0"/>
            </a:endParaRPr>
          </a:p>
          <a:p>
            <a:pPr algn="l"/>
            <a:r>
              <a:rPr lang="en-US" dirty="0">
                <a:solidFill>
                  <a:srgbClr val="000000"/>
                </a:solidFill>
                <a:latin typeface="Arial" panose="020B0604020202020204" pitchFamily="34" charset="0"/>
              </a:rPr>
              <a:t>I</a:t>
            </a:r>
            <a:r>
              <a:rPr lang="en-US" b="0" i="0" dirty="0">
                <a:solidFill>
                  <a:srgbClr val="000000"/>
                </a:solidFill>
                <a:effectLst/>
                <a:latin typeface="Arial" panose="020B0604020202020204" pitchFamily="34" charset="0"/>
              </a:rPr>
              <a:t>ncreasing healthy food options doesn’t necessarily show an immediate benefit of eliminating food deserts because of poor food choices</a:t>
            </a:r>
          </a:p>
          <a:p>
            <a:pPr algn="l"/>
            <a:r>
              <a:rPr lang="en-US" sz="800" b="0" i="0" u="sng" dirty="0">
                <a:effectLst/>
                <a:latin typeface="Arial" panose="020B0604020202020204" pitchFamily="34" charset="0"/>
              </a:rPr>
              <a:t>https://www.canr.msu.edu/news/food-insecurity-and-food-deserts-how-are-they-related</a:t>
            </a:r>
          </a:p>
          <a:p>
            <a:pPr algn="l"/>
            <a:endParaRPr lang="en-US" dirty="0">
              <a:solidFill>
                <a:srgbClr val="000000"/>
              </a:solidFill>
              <a:latin typeface="Arial" panose="020B0604020202020204" pitchFamily="34" charset="0"/>
            </a:endParaRPr>
          </a:p>
          <a:p>
            <a:pPr algn="l"/>
            <a:r>
              <a:rPr lang="en-US" dirty="0">
                <a:solidFill>
                  <a:srgbClr val="000000"/>
                </a:solidFill>
                <a:latin typeface="Arial" panose="020B0604020202020204" pitchFamily="34" charset="0"/>
              </a:rPr>
              <a:t>P</a:t>
            </a:r>
            <a:r>
              <a:rPr lang="en-US" b="0" i="0" dirty="0">
                <a:solidFill>
                  <a:srgbClr val="000000"/>
                </a:solidFill>
                <a:effectLst/>
                <a:latin typeface="Arial" panose="020B0604020202020204" pitchFamily="34" charset="0"/>
              </a:rPr>
              <a:t>rograms providing school meals, teacher training, parental education can improve nutrition and eating habits</a:t>
            </a:r>
          </a:p>
          <a:p>
            <a:pPr algn="l"/>
            <a:r>
              <a:rPr lang="en-US" sz="800" u="sng" dirty="0"/>
              <a:t>https://apps.fas.usda.gov/newgainapi/api/Report/DownloadReportByFileName?fileName=A%20Success%20Story%20-%20USDA-FAS%20McGovern-Dole%20and%20Save%20the%20Children%27s%20PALAM-A%20Project%20is%20Feeding%20Thousands%20of%20School%20Kids%20in%20Sri%20Lanka_Colombo_Sri%20Lanka_CE2022-0016.pdf</a:t>
            </a:r>
          </a:p>
        </p:txBody>
      </p:sp>
      <p:sp>
        <p:nvSpPr>
          <p:cNvPr id="47" name="TextBox 46">
            <a:extLst>
              <a:ext uri="{FF2B5EF4-FFF2-40B4-BE49-F238E27FC236}">
                <a16:creationId xmlns:a16="http://schemas.microsoft.com/office/drawing/2014/main" id="{03092B2D-1F57-429A-330A-3946BAA456C6}"/>
              </a:ext>
            </a:extLst>
          </p:cNvPr>
          <p:cNvSpPr txBox="1"/>
          <p:nvPr/>
        </p:nvSpPr>
        <p:spPr>
          <a:xfrm>
            <a:off x="496875" y="5512582"/>
            <a:ext cx="4532324" cy="553998"/>
          </a:xfrm>
          <a:prstGeom prst="rect">
            <a:avLst/>
          </a:prstGeom>
          <a:noFill/>
        </p:spPr>
        <p:txBody>
          <a:bodyPr wrap="square">
            <a:spAutoFit/>
          </a:bodyPr>
          <a:lstStyle/>
          <a:p>
            <a:r>
              <a:rPr lang="en-US" sz="1000" b="1" i="0" dirty="0">
                <a:solidFill>
                  <a:srgbClr val="000000"/>
                </a:solidFill>
                <a:effectLst/>
                <a:latin typeface="Calibri" panose="020F0502020204030204" pitchFamily="34" charset="0"/>
                <a:cs typeface="Calibri" panose="020F0502020204030204" pitchFamily="34" charset="0"/>
              </a:rPr>
              <a:t>Image source: Vegetables are a healthy choice,</a:t>
            </a:r>
          </a:p>
          <a:p>
            <a:r>
              <a:rPr lang="en-US" sz="1000" b="1" i="0" dirty="0">
                <a:solidFill>
                  <a:srgbClr val="000000"/>
                </a:solidFill>
                <a:effectLst/>
                <a:latin typeface="Calibri" panose="020F0502020204030204" pitchFamily="34" charset="0"/>
                <a:cs typeface="Calibri" panose="020F0502020204030204" pitchFamily="34" charset="0"/>
              </a:rPr>
              <a:t>D. Meeks, Sprouts, Tucson, </a:t>
            </a:r>
            <a:r>
              <a:rPr lang="en-US" sz="1000" b="1" i="0" dirty="0">
                <a:effectLst/>
                <a:latin typeface="Calibri" panose="020F0502020204030204" pitchFamily="34" charset="0"/>
                <a:cs typeface="Calibri" panose="020F0502020204030204" pitchFamily="34" charset="0"/>
              </a:rPr>
              <a:t>Arizona, Jan. 18, 2024</a:t>
            </a:r>
            <a:br>
              <a:rPr lang="en-US" sz="1000" dirty="0">
                <a:latin typeface="Calibri" panose="020F0502020204030204" pitchFamily="34" charset="0"/>
                <a:cs typeface="Calibri" panose="020F0502020204030204" pitchFamily="34" charset="0"/>
              </a:rPr>
            </a:br>
            <a:r>
              <a:rPr lang="en-US" sz="1000" b="1" i="0" u="none" strike="noStrike" dirty="0">
                <a:effectLst/>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CC BY-SA 4.0</a:t>
            </a:r>
            <a:endParaRPr lang="en-US" sz="1000" u="sng" dirty="0">
              <a:latin typeface="Calibri" panose="020F0502020204030204" pitchFamily="34" charset="0"/>
              <a:cs typeface="Calibri" panose="020F0502020204030204" pitchFamily="34" charset="0"/>
            </a:endParaRPr>
          </a:p>
        </p:txBody>
      </p:sp>
      <p:pic>
        <p:nvPicPr>
          <p:cNvPr id="5" name="Picture 4" descr="A shelf of vegetables in a grocery store&#10;&#10;Description automatically generated">
            <a:extLst>
              <a:ext uri="{FF2B5EF4-FFF2-40B4-BE49-F238E27FC236}">
                <a16:creationId xmlns:a16="http://schemas.microsoft.com/office/drawing/2014/main" id="{47EAEEF5-3A5D-3325-56C9-6CCC8C8578BF}"/>
              </a:ext>
            </a:extLst>
          </p:cNvPr>
          <p:cNvPicPr>
            <a:picLocks noChangeAspect="1"/>
          </p:cNvPicPr>
          <p:nvPr/>
        </p:nvPicPr>
        <p:blipFill>
          <a:blip r:embed="rId3"/>
          <a:stretch>
            <a:fillRect/>
          </a:stretch>
        </p:blipFill>
        <p:spPr>
          <a:xfrm rot="10800000">
            <a:off x="588797" y="2075458"/>
            <a:ext cx="4348480" cy="3261360"/>
          </a:xfrm>
          <a:prstGeom prst="rect">
            <a:avLst/>
          </a:prstGeom>
          <a:ln w="38100">
            <a:solidFill>
              <a:schemeClr val="accent1"/>
            </a:solidFill>
          </a:ln>
          <a:effectLst>
            <a:outerShdw blurRad="50800" dist="50800" dir="5400000" algn="ctr" rotWithShape="0">
              <a:schemeClr val="tx1"/>
            </a:outerShdw>
          </a:effectLst>
        </p:spPr>
      </p:pic>
    </p:spTree>
    <p:extLst>
      <p:ext uri="{BB962C8B-B14F-4D97-AF65-F5344CB8AC3E}">
        <p14:creationId xmlns:p14="http://schemas.microsoft.com/office/powerpoint/2010/main" val="1893062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06B00-81F0-AB7C-411C-51E96EE95CC0}"/>
              </a:ext>
            </a:extLst>
          </p:cNvPr>
          <p:cNvSpPr>
            <a:spLocks noGrp="1"/>
          </p:cNvSpPr>
          <p:nvPr>
            <p:ph type="title"/>
          </p:nvPr>
        </p:nvSpPr>
        <p:spPr>
          <a:xfrm>
            <a:off x="6096000" y="410579"/>
            <a:ext cx="5181599" cy="650240"/>
          </a:xfrm>
        </p:spPr>
        <p:txBody>
          <a:bodyPr anchor="t">
            <a:normAutofit/>
          </a:bodyPr>
          <a:lstStyle/>
          <a:p>
            <a:r>
              <a:rPr lang="en-US" sz="3600" i="0" dirty="0">
                <a:solidFill>
                  <a:schemeClr val="tx1"/>
                </a:solidFill>
                <a:latin typeface="Calibri" panose="020F0502020204030204" pitchFamily="34" charset="0"/>
                <a:cs typeface="Calibri" panose="020F0502020204030204" pitchFamily="34" charset="0"/>
              </a:rPr>
              <a:t>Solutions</a:t>
            </a:r>
          </a:p>
        </p:txBody>
      </p:sp>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6</a:t>
            </a:fld>
            <a:endParaRPr lang="en-US"/>
          </a:p>
        </p:txBody>
      </p:sp>
      <p:sp>
        <p:nvSpPr>
          <p:cNvPr id="45" name="TextBox 44">
            <a:extLst>
              <a:ext uri="{FF2B5EF4-FFF2-40B4-BE49-F238E27FC236}">
                <a16:creationId xmlns:a16="http://schemas.microsoft.com/office/drawing/2014/main" id="{288411EC-B4A0-49C9-2A74-D96CC0128128}"/>
              </a:ext>
            </a:extLst>
          </p:cNvPr>
          <p:cNvSpPr txBox="1"/>
          <p:nvPr/>
        </p:nvSpPr>
        <p:spPr>
          <a:xfrm>
            <a:off x="428352" y="468425"/>
            <a:ext cx="5445760" cy="6001643"/>
          </a:xfrm>
          <a:prstGeom prst="rect">
            <a:avLst/>
          </a:prstGeom>
          <a:noFill/>
        </p:spPr>
        <p:txBody>
          <a:bodyPr wrap="square" rtlCol="0">
            <a:spAutoFit/>
          </a:bodyPr>
          <a:lstStyle/>
          <a:p>
            <a:pPr algn="l"/>
            <a:r>
              <a:rPr lang="en-US" b="0" i="0" dirty="0">
                <a:solidFill>
                  <a:srgbClr val="000000"/>
                </a:solidFill>
                <a:effectLst/>
                <a:latin typeface="Arial" panose="020B0604020202020204" pitchFamily="34" charset="0"/>
              </a:rPr>
              <a:t>United Nations organizations, </a:t>
            </a:r>
            <a:r>
              <a:rPr lang="en-US" dirty="0">
                <a:solidFill>
                  <a:srgbClr val="000000"/>
                </a:solidFill>
                <a:latin typeface="Arial" panose="020B0604020202020204" pitchFamily="34" charset="0"/>
              </a:rPr>
              <a:t>International Red Cross Committee, USAID and U.S. Bureau for Humanitarian Assistance and other organizations provide nutrition education and agriculture technology infrastructure which are most effective when they address the specific agricultural and cultural needs of a population</a:t>
            </a:r>
          </a:p>
          <a:p>
            <a:pPr algn="l"/>
            <a:r>
              <a:rPr lang="en-US" sz="800" u="sng" dirty="0">
                <a:solidFill>
                  <a:srgbClr val="000000"/>
                </a:solidFill>
                <a:latin typeface="Arial" panose="020B0604020202020204" pitchFamily="34" charset="0"/>
              </a:rPr>
              <a:t>https://www.foodassistanceconvention.org/downloads/sumrec/fac2022nr.pdf</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Federal and state programs, including SNAP, WIC and others aimed at helping the poor, women</a:t>
            </a:r>
            <a:r>
              <a:rPr lang="en-US" dirty="0">
                <a:solidFill>
                  <a:srgbClr val="000000"/>
                </a:solidFill>
                <a:latin typeface="Arial" panose="020B0604020202020204" pitchFamily="34" charset="0"/>
              </a:rPr>
              <a:t>,</a:t>
            </a:r>
            <a:r>
              <a:rPr lang="en-US" b="0" i="0" dirty="0">
                <a:solidFill>
                  <a:srgbClr val="000000"/>
                </a:solidFill>
                <a:effectLst/>
                <a:latin typeface="Arial" panose="020B0604020202020204" pitchFamily="34" charset="0"/>
              </a:rPr>
              <a:t> children and minorities, </a:t>
            </a:r>
            <a:r>
              <a:rPr lang="en-US" dirty="0">
                <a:solidFill>
                  <a:srgbClr val="000000"/>
                </a:solidFill>
                <a:latin typeface="Arial" panose="020B0604020202020204" pitchFamily="34" charset="0"/>
              </a:rPr>
              <a:t>allow </a:t>
            </a:r>
            <a:r>
              <a:rPr lang="en-US" b="0" i="0" dirty="0">
                <a:solidFill>
                  <a:srgbClr val="000000"/>
                </a:solidFill>
                <a:effectLst/>
                <a:latin typeface="Arial" panose="020B0604020202020204" pitchFamily="34" charset="0"/>
              </a:rPr>
              <a:t>individuals to purchase </a:t>
            </a:r>
            <a:r>
              <a:rPr lang="en-US" b="0" i="0" dirty="0">
                <a:effectLst/>
                <a:latin typeface="Arial" panose="020B0604020202020204" pitchFamily="34" charset="0"/>
              </a:rPr>
              <a:t>nutritious food and improve health and wellbeing</a:t>
            </a:r>
          </a:p>
          <a:p>
            <a:pPr algn="l"/>
            <a:r>
              <a:rPr lang="en-US" sz="8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https://www.feedingamerica.org/take-action/advocate/federal-hunger-relief-programs</a:t>
            </a:r>
            <a:r>
              <a:rPr lang="en-US" sz="800" dirty="0">
                <a:latin typeface="Arial" panose="020B0604020202020204" pitchFamily="34" charset="0"/>
              </a:rPr>
              <a:t>,</a:t>
            </a:r>
          </a:p>
          <a:p>
            <a:pPr algn="l"/>
            <a:r>
              <a:rPr lang="en-US" sz="800" b="0" i="0" dirty="0">
                <a:effectLst/>
                <a:latin typeface="Arial" panose="020B0604020202020204" pitchFamily="34" charset="0"/>
                <a:hlinkClick r:id="rId3">
                  <a:extLst>
                    <a:ext uri="{A12FA001-AC4F-418D-AE19-62706E023703}">
                      <ahyp:hlinkClr xmlns:ahyp="http://schemas.microsoft.com/office/drawing/2018/hyperlinkcolor" val="tx"/>
                    </a:ext>
                  </a:extLst>
                </a:hlinkClick>
              </a:rPr>
              <a:t>https://www.fns.usda.gov/programs</a:t>
            </a:r>
            <a:r>
              <a:rPr lang="en-US" sz="800" b="0" i="0" dirty="0">
                <a:effectLst/>
                <a:latin typeface="Arial" panose="020B0604020202020204" pitchFamily="34" charset="0"/>
              </a:rPr>
              <a:t> </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Local solutions, including food banks and community gardens, frequently provided by volunteer organizations, are often best at addressing the social, political, economic and cultural needs of a community</a:t>
            </a:r>
          </a:p>
          <a:p>
            <a:pPr algn="l"/>
            <a:endParaRPr lang="en-US" b="0" i="0" dirty="0">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29FBEB2D-2821-B071-94D1-5B3CA89FADBE}"/>
              </a:ext>
            </a:extLst>
          </p:cNvPr>
          <p:cNvSpPr txBox="1"/>
          <p:nvPr/>
        </p:nvSpPr>
        <p:spPr>
          <a:xfrm>
            <a:off x="6023248" y="5422683"/>
            <a:ext cx="5740400" cy="707886"/>
          </a:xfrm>
          <a:prstGeom prst="rect">
            <a:avLst/>
          </a:prstGeom>
          <a:noFill/>
        </p:spPr>
        <p:txBody>
          <a:bodyPr wrap="square">
            <a:spAutoFit/>
          </a:bodyPr>
          <a:lstStyle/>
          <a:p>
            <a:r>
              <a:rPr lang="en-US" sz="800" b="1" i="0" dirty="0">
                <a:solidFill>
                  <a:srgbClr val="000000"/>
                </a:solidFill>
                <a:effectLst/>
                <a:latin typeface="Arial" panose="020B0604020202020204" pitchFamily="34" charset="0"/>
                <a:cs typeface="Arial" panose="020B0604020202020204" pitchFamily="34" charset="0"/>
              </a:rPr>
              <a:t>Image source: </a:t>
            </a:r>
            <a:r>
              <a:rPr lang="en-US" sz="800" b="1" i="0" dirty="0">
                <a:solidFill>
                  <a:srgbClr val="000000"/>
                </a:solidFill>
                <a:effectLst/>
                <a:latin typeface="Arial" panose="020B0604020202020204" pitchFamily="34" charset="0"/>
              </a:rPr>
              <a:t>U.N. Sustainable Development Goals, Azote, Stockholm Resilience Centre, Stockholm University</a:t>
            </a:r>
            <a:br>
              <a:rPr lang="en-US" sz="800" dirty="0"/>
            </a:br>
            <a:r>
              <a:rPr lang="en-US" sz="800" b="1" i="0" dirty="0">
                <a:solidFill>
                  <a:srgbClr val="000000"/>
                </a:solidFill>
                <a:effectLst/>
                <a:latin typeface="Arial" panose="020B0604020202020204" pitchFamily="34" charset="0"/>
              </a:rPr>
              <a:t>Jun. 13, 2006</a:t>
            </a:r>
            <a:br>
              <a:rPr lang="en-US" sz="800" dirty="0"/>
            </a:br>
            <a:r>
              <a:rPr lang="en-US" sz="800" b="1" i="0" dirty="0">
                <a:solidFill>
                  <a:srgbClr val="000000"/>
                </a:solidFill>
                <a:effectLst/>
                <a:latin typeface="Arial" panose="020B0604020202020204" pitchFamily="34" charset="0"/>
              </a:rPr>
              <a:t>Wikipedia earth</a:t>
            </a:r>
            <a:r>
              <a:rPr lang="en-US" sz="800" b="1" dirty="0">
                <a:solidFill>
                  <a:srgbClr val="000000"/>
                </a:solidFill>
                <a:latin typeface="Arial" panose="020B0604020202020204" pitchFamily="34" charset="0"/>
              </a:rPr>
              <a:t> </a:t>
            </a:r>
            <a:r>
              <a:rPr lang="en-US" sz="800" b="1" i="0" dirty="0">
                <a:solidFill>
                  <a:srgbClr val="000000"/>
                </a:solidFill>
                <a:effectLst/>
                <a:latin typeface="Arial" panose="020B0604020202020204" pitchFamily="34" charset="0"/>
              </a:rPr>
              <a:t>https://en.wikipedia.org/wiki/Sustainable_Development_Goals#/media/File:SDG_wedding_cake.jpg</a:t>
            </a:r>
            <a:br>
              <a:rPr lang="en-US" sz="800" dirty="0"/>
            </a:br>
            <a:r>
              <a:rPr lang="en-US" sz="800" b="1" i="0" u="none" strike="noStrike" dirty="0">
                <a:effectLst/>
                <a:latin typeface="Arial" panose="020B0604020202020204" pitchFamily="34" charset="0"/>
                <a:hlinkClick r:id="rId4">
                  <a:extLst>
                    <a:ext uri="{A12FA001-AC4F-418D-AE19-62706E023703}">
                      <ahyp:hlinkClr xmlns:ahyp="http://schemas.microsoft.com/office/drawing/2018/hyperlinkcolor" val="tx"/>
                    </a:ext>
                  </a:extLst>
                </a:hlinkClick>
              </a:rPr>
              <a:t>CC BY 4.0</a:t>
            </a:r>
            <a:r>
              <a:rPr lang="en-US" sz="800" b="1" i="0" dirty="0">
                <a:effectLst/>
                <a:latin typeface="Arial" panose="020B0604020202020204" pitchFamily="34" charset="0"/>
              </a:rPr>
              <a:t> </a:t>
            </a:r>
            <a:endParaRPr lang="en-US" sz="800" dirty="0">
              <a:latin typeface="Arial" panose="020B0604020202020204" pitchFamily="34" charset="0"/>
              <a:cs typeface="Arial" panose="020B0604020202020204" pitchFamily="34" charset="0"/>
            </a:endParaRPr>
          </a:p>
        </p:txBody>
      </p:sp>
      <p:pic>
        <p:nvPicPr>
          <p:cNvPr id="5" name="Picture 4" descr="A diagram of different colored circles&#10;&#10;Description automatically generated">
            <a:extLst>
              <a:ext uri="{FF2B5EF4-FFF2-40B4-BE49-F238E27FC236}">
                <a16:creationId xmlns:a16="http://schemas.microsoft.com/office/drawing/2014/main" id="{55C2B745-0E2F-82DC-BB18-342238D2DB5B}"/>
              </a:ext>
            </a:extLst>
          </p:cNvPr>
          <p:cNvPicPr>
            <a:picLocks noChangeAspect="1"/>
          </p:cNvPicPr>
          <p:nvPr/>
        </p:nvPicPr>
        <p:blipFill>
          <a:blip r:embed="rId5"/>
          <a:stretch>
            <a:fillRect/>
          </a:stretch>
        </p:blipFill>
        <p:spPr>
          <a:xfrm>
            <a:off x="6139903" y="1234990"/>
            <a:ext cx="5696497" cy="3711624"/>
          </a:xfrm>
          <a:prstGeom prst="rect">
            <a:avLst/>
          </a:prstGeom>
          <a:ln w="38100">
            <a:solidFill>
              <a:schemeClr val="accent1"/>
            </a:solidFill>
          </a:ln>
          <a:effectLst>
            <a:outerShdw blurRad="50800" dist="50800" dir="5400000" algn="ctr" rotWithShape="0">
              <a:schemeClr val="tx1"/>
            </a:outerShdw>
          </a:effectLst>
        </p:spPr>
      </p:pic>
    </p:spTree>
    <p:extLst>
      <p:ext uri="{BB962C8B-B14F-4D97-AF65-F5344CB8AC3E}">
        <p14:creationId xmlns:p14="http://schemas.microsoft.com/office/powerpoint/2010/main" val="6916851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fence made of old mattress springs&#10;&#10;Description automatically generated">
            <a:extLst>
              <a:ext uri="{FF2B5EF4-FFF2-40B4-BE49-F238E27FC236}">
                <a16:creationId xmlns:a16="http://schemas.microsoft.com/office/drawing/2014/main" id="{3CDB39A1-66D4-F23B-3ABC-89298A5452FE}"/>
              </a:ext>
            </a:extLst>
          </p:cNvPr>
          <p:cNvPicPr>
            <a:picLocks noChangeAspect="1"/>
          </p:cNvPicPr>
          <p:nvPr/>
        </p:nvPicPr>
        <p:blipFill rotWithShape="1">
          <a:blip r:embed="rId2"/>
          <a:srcRect l="41226" r="32155" b="1"/>
          <a:stretch/>
        </p:blipFill>
        <p:spPr>
          <a:xfrm>
            <a:off x="428926" y="854166"/>
            <a:ext cx="2825903" cy="4883491"/>
          </a:xfrm>
          <a:prstGeom prst="rect">
            <a:avLst/>
          </a:prstGeom>
          <a:ln w="38100">
            <a:solidFill>
              <a:schemeClr val="accent1"/>
            </a:solidFill>
          </a:ln>
          <a:effectLst>
            <a:outerShdw blurRad="50800" dist="50800" dir="5400000" algn="ctr" rotWithShape="0">
              <a:schemeClr val="tx1"/>
            </a:outerShdw>
          </a:effectLst>
        </p:spPr>
      </p:pic>
      <p:sp>
        <p:nvSpPr>
          <p:cNvPr id="4" name="Slide Number Placeholder 3" hidden="1">
            <a:extLst>
              <a:ext uri="{FF2B5EF4-FFF2-40B4-BE49-F238E27FC236}">
                <a16:creationId xmlns:a16="http://schemas.microsoft.com/office/drawing/2014/main" id="{C03EDA80-6968-DCB5-8E1C-5C8EED087514}"/>
              </a:ext>
            </a:extLst>
          </p:cNvPr>
          <p:cNvSpPr>
            <a:spLocks noGrp="1"/>
          </p:cNvSpPr>
          <p:nvPr>
            <p:ph type="sldNum" sz="quarter" idx="4294967295"/>
          </p:nvPr>
        </p:nvSpPr>
        <p:spPr>
          <a:xfrm>
            <a:off x="11274552" y="6061039"/>
            <a:ext cx="457200" cy="385480"/>
          </a:xfrm>
        </p:spPr>
        <p:txBody>
          <a:bodyPr/>
          <a:lstStyle/>
          <a:p>
            <a:pPr>
              <a:spcAft>
                <a:spcPts val="600"/>
              </a:spcAft>
            </a:pPr>
            <a:fld id="{745CA84A-544F-4B6B-BC9A-925394EE73B5}" type="slidenum">
              <a:rPr lang="en-US" smtClean="0"/>
              <a:pPr>
                <a:spcAft>
                  <a:spcPts val="600"/>
                </a:spcAft>
              </a:pPr>
              <a:t>7</a:t>
            </a:fld>
            <a:endParaRPr lang="en-US"/>
          </a:p>
        </p:txBody>
      </p:sp>
      <p:sp>
        <p:nvSpPr>
          <p:cNvPr id="7" name="Title 1">
            <a:extLst>
              <a:ext uri="{FF2B5EF4-FFF2-40B4-BE49-F238E27FC236}">
                <a16:creationId xmlns:a16="http://schemas.microsoft.com/office/drawing/2014/main" id="{93227F9E-99A6-9197-F731-904FB0AFFEA9}"/>
              </a:ext>
            </a:extLst>
          </p:cNvPr>
          <p:cNvSpPr txBox="1">
            <a:spLocks/>
          </p:cNvSpPr>
          <p:nvPr/>
        </p:nvSpPr>
        <p:spPr>
          <a:xfrm>
            <a:off x="3516086" y="303306"/>
            <a:ext cx="6672942" cy="650240"/>
          </a:xfrm>
          <a:prstGeom prst="rect">
            <a:avLst/>
          </a:prstGeom>
        </p:spPr>
        <p:txBody>
          <a:bodyPr vert="horz" lIns="91440" tIns="0" rIns="91440" bIns="91440" rtlCol="0" anchor="t" anchorCtr="0">
            <a:noAutofit/>
          </a:bodyPr>
          <a:lstStyle>
            <a:lvl1pPr algn="l" defTabSz="914400" rtl="0" eaLnBrk="1" latinLnBrk="0" hangingPunct="1">
              <a:lnSpc>
                <a:spcPct val="90000"/>
              </a:lnSpc>
              <a:spcBef>
                <a:spcPct val="0"/>
              </a:spcBef>
              <a:buNone/>
              <a:defRPr sz="3800" b="0" i="1" kern="1200" spc="100" baseline="0">
                <a:solidFill>
                  <a:schemeClr val="tx1">
                    <a:lumMod val="85000"/>
                    <a:lumOff val="15000"/>
                  </a:schemeClr>
                </a:solidFill>
                <a:latin typeface="+mj-lt"/>
                <a:ea typeface="+mj-ea"/>
                <a:cs typeface="+mj-cs"/>
              </a:defRPr>
            </a:lvl1pPr>
          </a:lstStyle>
          <a:p>
            <a:r>
              <a:rPr lang="en-US" sz="3600" i="0" dirty="0">
                <a:solidFill>
                  <a:schemeClr val="tx1"/>
                </a:solidFill>
                <a:latin typeface="Calibri" panose="020F0502020204030204" pitchFamily="34" charset="0"/>
                <a:cs typeface="Calibri" panose="020F0502020204030204" pitchFamily="34" charset="0"/>
              </a:rPr>
              <a:t>Observations and Conclusions</a:t>
            </a:r>
          </a:p>
        </p:txBody>
      </p:sp>
      <p:sp>
        <p:nvSpPr>
          <p:cNvPr id="8" name="TextBox 7">
            <a:extLst>
              <a:ext uri="{FF2B5EF4-FFF2-40B4-BE49-F238E27FC236}">
                <a16:creationId xmlns:a16="http://schemas.microsoft.com/office/drawing/2014/main" id="{CC740B93-12F7-417A-438F-D6539848A607}"/>
              </a:ext>
            </a:extLst>
          </p:cNvPr>
          <p:cNvSpPr txBox="1"/>
          <p:nvPr/>
        </p:nvSpPr>
        <p:spPr>
          <a:xfrm>
            <a:off x="3516086" y="948690"/>
            <a:ext cx="8588828" cy="5632311"/>
          </a:xfrm>
          <a:prstGeom prst="rect">
            <a:avLst/>
          </a:prstGeom>
          <a:noFill/>
        </p:spPr>
        <p:txBody>
          <a:bodyPr wrap="square" rtlCol="0">
            <a:spAutoFit/>
          </a:bodyPr>
          <a:lstStyle/>
          <a:p>
            <a:pPr algn="l"/>
            <a:r>
              <a:rPr lang="en-US" b="0" i="0" dirty="0">
                <a:solidFill>
                  <a:srgbClr val="000000"/>
                </a:solidFill>
                <a:effectLst/>
                <a:latin typeface="Arial" panose="020B0604020202020204" pitchFamily="34" charset="0"/>
              </a:rPr>
              <a:t>Hunger and food insecurity are complicated, widespread international problems affected by economic, political and social issues, including conflict, climate change, natural disasters and pandemics</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The poor, women, children and minorities disproportionally suffer from food insecurity because of inequities in agriculture, food distribution and clean water systems</a:t>
            </a:r>
          </a:p>
          <a:p>
            <a:pPr algn="l"/>
            <a:endParaRPr lang="en-US" dirty="0">
              <a:solidFill>
                <a:srgbClr val="000000"/>
              </a:solidFill>
              <a:latin typeface="Arial" panose="020B0604020202020204" pitchFamily="34" charset="0"/>
            </a:endParaRPr>
          </a:p>
          <a:p>
            <a:pPr algn="l"/>
            <a:r>
              <a:rPr lang="en-US" b="0" i="0" dirty="0">
                <a:solidFill>
                  <a:srgbClr val="000000"/>
                </a:solidFill>
                <a:effectLst/>
                <a:latin typeface="Arial" panose="020B0604020202020204" pitchFamily="34" charset="0"/>
              </a:rPr>
              <a:t>Poor nutrition leads to chronic diseases, disability and early death, reduces quality of life, stresses social welfare and health care systems</a:t>
            </a:r>
          </a:p>
          <a:p>
            <a:pPr algn="l"/>
            <a:endParaRPr lang="en-US" b="0" i="0" dirty="0">
              <a:solidFill>
                <a:srgbClr val="000000"/>
              </a:solidFill>
              <a:effectLst/>
              <a:latin typeface="Arial" panose="020B0604020202020204" pitchFamily="34" charset="0"/>
            </a:endParaRPr>
          </a:p>
          <a:p>
            <a:pPr algn="l"/>
            <a:r>
              <a:rPr lang="en-US" b="0" i="0" dirty="0">
                <a:solidFill>
                  <a:srgbClr val="000000"/>
                </a:solidFill>
                <a:effectLst/>
                <a:latin typeface="Arial" panose="020B0604020202020204" pitchFamily="34" charset="0"/>
              </a:rPr>
              <a:t>Individuals and families need long-term nutrition education to change eating habits and convenient access to </a:t>
            </a:r>
            <a:r>
              <a:rPr lang="en-US" dirty="0">
                <a:solidFill>
                  <a:srgbClr val="000000"/>
                </a:solidFill>
                <a:latin typeface="Arial" panose="020B0604020202020204" pitchFamily="34" charset="0"/>
              </a:rPr>
              <a:t>healthy food</a:t>
            </a:r>
          </a:p>
          <a:p>
            <a:pPr algn="l"/>
            <a:endParaRPr lang="en-US" b="0"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While international, national and state efforts to provide healthy food and nutrition education are necessary to reducing hunger and food insecurity, local efforts that address the needs and reflect the cultural practices of communities are critical</a:t>
            </a:r>
          </a:p>
          <a:p>
            <a:pPr algn="l"/>
            <a:endParaRPr lang="en-US" b="0" i="0" dirty="0">
              <a:solidFill>
                <a:srgbClr val="000000"/>
              </a:solidFill>
              <a:effectLst/>
              <a:latin typeface="Arial" panose="020B0604020202020204" pitchFamily="34" charset="0"/>
            </a:endParaRPr>
          </a:p>
          <a:p>
            <a:pPr algn="l"/>
            <a:r>
              <a:rPr lang="en-US" dirty="0">
                <a:solidFill>
                  <a:srgbClr val="000000"/>
                </a:solidFill>
                <a:latin typeface="Arial" panose="020B0604020202020204" pitchFamily="34" charset="0"/>
              </a:rPr>
              <a:t>If and when marginalized groups are given access to resources and education, hunger and food insecurity can be significantly reduced,</a:t>
            </a:r>
            <a:endParaRPr lang="en-US" b="0" i="0" dirty="0">
              <a:solidFill>
                <a:srgbClr val="000000"/>
              </a:solidFill>
              <a:effectLst/>
              <a:latin typeface="Arial" panose="020B0604020202020204" pitchFamily="34" charset="0"/>
            </a:endParaRPr>
          </a:p>
        </p:txBody>
      </p:sp>
      <p:sp>
        <p:nvSpPr>
          <p:cNvPr id="9" name="TextBox 8">
            <a:extLst>
              <a:ext uri="{FF2B5EF4-FFF2-40B4-BE49-F238E27FC236}">
                <a16:creationId xmlns:a16="http://schemas.microsoft.com/office/drawing/2014/main" id="{AAF93AA0-629E-3E23-9AA3-5ED8F7035E4A}"/>
              </a:ext>
            </a:extLst>
          </p:cNvPr>
          <p:cNvSpPr txBox="1"/>
          <p:nvPr/>
        </p:nvSpPr>
        <p:spPr>
          <a:xfrm>
            <a:off x="383192" y="5971794"/>
            <a:ext cx="2871637" cy="461665"/>
          </a:xfrm>
          <a:prstGeom prst="rect">
            <a:avLst/>
          </a:prstGeom>
          <a:noFill/>
        </p:spPr>
        <p:txBody>
          <a:bodyPr wrap="square">
            <a:spAutoFit/>
          </a:bodyPr>
          <a:lstStyle/>
          <a:p>
            <a:r>
              <a:rPr lang="en-US" sz="800" b="1" i="0" dirty="0">
                <a:effectLst/>
                <a:latin typeface="Arial" panose="020B0604020202020204" pitchFamily="34" charset="0"/>
                <a:cs typeface="Arial" panose="020B0604020202020204" pitchFamily="34" charset="0"/>
              </a:rPr>
              <a:t>Image source: CGT`s Mansfield Garden, D. Meeks</a:t>
            </a:r>
            <a:endParaRPr lang="en-US" sz="800" b="1" dirty="0">
              <a:latin typeface="Arial" panose="020B0604020202020204" pitchFamily="34" charset="0"/>
              <a:cs typeface="Arial" panose="020B0604020202020204" pitchFamily="34" charset="0"/>
            </a:endParaRPr>
          </a:p>
          <a:p>
            <a:r>
              <a:rPr lang="en-US" sz="800" b="1" i="0" dirty="0">
                <a:effectLst/>
                <a:latin typeface="Arial" panose="020B0604020202020204" pitchFamily="34" charset="0"/>
                <a:cs typeface="Arial" panose="020B0604020202020204" pitchFamily="34" charset="0"/>
              </a:rPr>
              <a:t>2000 North 4th Ave, Tucson, Arizona, Feb. 1, 2024</a:t>
            </a:r>
            <a:br>
              <a:rPr lang="en-US" sz="800" dirty="0">
                <a:latin typeface="Arial" panose="020B0604020202020204" pitchFamily="34" charset="0"/>
                <a:cs typeface="Arial" panose="020B0604020202020204" pitchFamily="34" charset="0"/>
              </a:rPr>
            </a:br>
            <a:r>
              <a:rPr lang="en-US" sz="800" b="1" i="0" u="none" strike="noStrike" dirty="0">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CC BY-SA 4.0</a:t>
            </a:r>
            <a:endParaRPr lang="en-US" sz="800"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507392"/>
      </p:ext>
    </p:extLst>
  </p:cSld>
  <p:clrMapOvr>
    <a:masterClrMapping/>
  </p:clrMapOvr>
</p:sld>
</file>

<file path=ppt/theme/theme1.xml><?xml version="1.0" encoding="utf-8"?>
<a:theme xmlns:a="http://schemas.openxmlformats.org/drawingml/2006/main" name="Recipe Book">
  <a:themeElements>
    <a:clrScheme name="Recipe Book">
      <a:dk1>
        <a:srgbClr val="000000"/>
      </a:dk1>
      <a:lt1>
        <a:srgbClr val="FFFFFF"/>
      </a:lt1>
      <a:dk2>
        <a:srgbClr val="533103"/>
      </a:dk2>
      <a:lt2>
        <a:srgbClr val="EFEDEB"/>
      </a:lt2>
      <a:accent1>
        <a:srgbClr val="803386"/>
      </a:accent1>
      <a:accent2>
        <a:srgbClr val="506601"/>
      </a:accent2>
      <a:accent3>
        <a:srgbClr val="CCD737"/>
      </a:accent3>
      <a:accent4>
        <a:srgbClr val="FEB02E"/>
      </a:accent4>
      <a:accent5>
        <a:srgbClr val="D9386C"/>
      </a:accent5>
      <a:accent6>
        <a:srgbClr val="BA5506"/>
      </a:accent6>
      <a:hlink>
        <a:srgbClr val="467886"/>
      </a:hlink>
      <a:folHlink>
        <a:srgbClr val="96607D"/>
      </a:folHlink>
    </a:clrScheme>
    <a:fontScheme name="Custom 30">
      <a:majorFont>
        <a:latin typeface="Avenir Next LT Pro"/>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89533498_Win32_SL_V4" id="{7EC56A2A-540B-489A-B065-A4FCC872C513}" vid="{64210924-CB36-4598-9073-6E797898227C}"/>
    </a:ext>
  </a:extLst>
</a:theme>
</file>

<file path=ppt/theme/theme2.xml><?xml version="1.0" encoding="utf-8"?>
<a:theme xmlns:a="http://schemas.openxmlformats.org/drawingml/2006/main" name="Recipe Book">
  <a:themeElements>
    <a:clrScheme name="Recipe Book">
      <a:dk1>
        <a:srgbClr val="000000"/>
      </a:dk1>
      <a:lt1>
        <a:srgbClr val="FFFFFF"/>
      </a:lt1>
      <a:dk2>
        <a:srgbClr val="533103"/>
      </a:dk2>
      <a:lt2>
        <a:srgbClr val="EFEDEB"/>
      </a:lt2>
      <a:accent1>
        <a:srgbClr val="803386"/>
      </a:accent1>
      <a:accent2>
        <a:srgbClr val="506601"/>
      </a:accent2>
      <a:accent3>
        <a:srgbClr val="CCD737"/>
      </a:accent3>
      <a:accent4>
        <a:srgbClr val="FEB02E"/>
      </a:accent4>
      <a:accent5>
        <a:srgbClr val="D9386C"/>
      </a:accent5>
      <a:accent6>
        <a:srgbClr val="BA5506"/>
      </a:accent6>
      <a:hlink>
        <a:srgbClr val="467886"/>
      </a:hlink>
      <a:folHlink>
        <a:srgbClr val="96607D"/>
      </a:folHlink>
    </a:clrScheme>
    <a:fontScheme name="Custom 30">
      <a:majorFont>
        <a:latin typeface="Avenir Next LT Pro"/>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89533498_Win32_SL_V4" id="{7EC56A2A-540B-489A-B065-A4FCC872C513}" vid="{64210924-CB36-4598-9073-6E797898227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E0CDEC42-496C-4380-AC07-73E97C6788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5D5E752-B2F1-4657-A117-C693330BA229}">
  <ds:schemaRefs>
    <ds:schemaRef ds:uri="http://schemas.microsoft.com/sharepoint/v3/contenttype/forms"/>
  </ds:schemaRefs>
</ds:datastoreItem>
</file>

<file path=customXml/itemProps3.xml><?xml version="1.0" encoding="utf-8"?>
<ds:datastoreItem xmlns:ds="http://schemas.openxmlformats.org/officeDocument/2006/customXml" ds:itemID="{4A5619AA-2BEA-4051-A87B-B907D5106A52}">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Recipe book</Template>
  <TotalTime>159</TotalTime>
  <Words>1431</Words>
  <Application>Microsoft Office PowerPoint</Application>
  <PresentationFormat>Widescreen</PresentationFormat>
  <Paragraphs>101</Paragraphs>
  <Slides>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vt:i4>
      </vt:variant>
    </vt:vector>
  </HeadingPairs>
  <TitlesOfParts>
    <vt:vector size="15" baseType="lpstr">
      <vt:lpstr>Arial</vt:lpstr>
      <vt:lpstr>Avenir Next LT Pro</vt:lpstr>
      <vt:lpstr>Calibri</vt:lpstr>
      <vt:lpstr>Franklin Gothic Book</vt:lpstr>
      <vt:lpstr>Franklin Gothic Medium</vt:lpstr>
      <vt:lpstr>Recipe Book</vt:lpstr>
      <vt:lpstr>Recipe Book</vt:lpstr>
      <vt:lpstr>Food Deserts and Food Insecurity</vt:lpstr>
      <vt:lpstr>Introduction</vt:lpstr>
      <vt:lpstr>Food insecurity and food deserts</vt:lpstr>
      <vt:lpstr>Conflict, climate change, natural disasters and pandemics</vt:lpstr>
      <vt:lpstr>Nutrition and Health</vt:lpstr>
      <vt:lpstr>Food security and education</vt:lpstr>
      <vt:lpstr>Solutions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Deserts and Food Insecurity</dc:title>
  <dc:creator>Meeks, Denise - (dmeeks)</dc:creator>
  <cp:lastModifiedBy>Meeks, Denise - (dmeeks)</cp:lastModifiedBy>
  <cp:revision>15</cp:revision>
  <dcterms:created xsi:type="dcterms:W3CDTF">2024-02-05T17:08:25Z</dcterms:created>
  <dcterms:modified xsi:type="dcterms:W3CDTF">2024-02-05T21:40:20Z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